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5bf9b3e1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5bf9b3e1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5bf9b3e1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5bf9b3e1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bf9b3e1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bf9b3e1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5bf9b3e1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5bf9b3e1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597b6c12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597b6c12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597b6c12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597b6c12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97b6c1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97b6c1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97b6c12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597b6c12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597b6c12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597b6c12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97b6c12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97b6c12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c33e44e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c33e44e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bf9b3e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5bf9b3e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ransportation.umd.edu/sites/default/files/ev-charging-map.pdf" TargetMode="External"/><Relationship Id="rId4" Type="http://schemas.openxmlformats.org/officeDocument/2006/relationships/hyperlink" Target="https://transportation.umd.edu/about-us/updates/new-ev-policy-201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68450" y="117311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Optimus Solutions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886900" y="2310400"/>
            <a:ext cx="33702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Kavya Purushothaman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Shruthi Nair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Mihir Mohite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Prachit Puranik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Ajay Iyer</a:t>
            </a:r>
            <a:endParaRPr sz="1400"/>
          </a:p>
        </p:txBody>
      </p:sp>
      <p:sp>
        <p:nvSpPr>
          <p:cNvPr id="68" name="Google Shape;68;p13"/>
          <p:cNvSpPr txBox="1"/>
          <p:nvPr/>
        </p:nvSpPr>
        <p:spPr>
          <a:xfrm>
            <a:off x="6513225" y="3508200"/>
            <a:ext cx="15096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12/6/2019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222875" y="-62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- Revenue &amp; Transactions</a:t>
            </a:r>
            <a:r>
              <a:rPr lang="en"/>
              <a:t> by Location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533775" y="645200"/>
            <a:ext cx="3153900" cy="22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Question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- How are different locations performing in terms of revenue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Insights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- Identify trends. Here Location 7 is performing best.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Actions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- Check if we need more charging stations at popular locations which can lead to increase in revenue.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533775" y="2837075"/>
            <a:ext cx="3153900" cy="1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Question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How are locations performing in terms of number of transactions?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Insights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- Identify trends, most popular and least popular locations.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Actions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- Check if there are any issues (glitches etc) at least performing stations. Check if we need more stations at most popular locations.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425" y="700975"/>
            <a:ext cx="3964763" cy="41935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- Revenue &amp; Transactions</a:t>
            </a:r>
            <a:r>
              <a:rPr lang="en"/>
              <a:t> by Payment Mode</a:t>
            </a: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841400" y="1251600"/>
            <a:ext cx="3225000" cy="3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Question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How are different payment modes being used? Which is the most popular payment mode?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Insights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- Pay Station is the least used mode and Meter is the most used.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Actions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-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Check why Pay Station is not being used much? Check for any performance restrictions/difficulties customers face while using this mode. If no such items identified, analyse if we need that payment mode.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675" y="707400"/>
            <a:ext cx="2766850" cy="20655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500" y="3053925"/>
            <a:ext cx="3573200" cy="18324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- Revenue </a:t>
            </a:r>
            <a:r>
              <a:rPr lang="en"/>
              <a:t>by Permit and Non-permit Holders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359050" y="1418775"/>
            <a:ext cx="3629700" cy="3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Question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- What is the revenue distribution amongst drivers with and without a campus permit? Are there a lot of drivers with permit who are still generating revenue?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Insights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- If there are a lot of drivers with permit generating revenue, it means there is overcharging issue.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Actions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- This can be further drilled down to see which location has maximum overcharging issue and adequate monitoring can be done to combat this.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150" y="934700"/>
            <a:ext cx="2585625" cy="37587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553650" y="1989925"/>
            <a:ext cx="2036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Users: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Primary - EVC System Administrators (M</a:t>
            </a:r>
            <a:r>
              <a:rPr lang="en" sz="1200">
                <a:solidFill>
                  <a:srgbClr val="000000"/>
                </a:solidFill>
              </a:rPr>
              <a:t>aintain data, </a:t>
            </a:r>
            <a:r>
              <a:rPr lang="en" sz="1200">
                <a:solidFill>
                  <a:srgbClr val="000000"/>
                </a:solidFill>
              </a:rPr>
              <a:t>Generate reports  etc)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Secondary - Other EVC System Employees (Higher-ups to monitor performance, make strategic decisions etc)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Data/Sources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Location information from DOTS website - </a:t>
            </a:r>
            <a:r>
              <a:rPr lang="en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https://transportation.umd.edu/sites/default/files/ev-charging-map.pdf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Location, Driver, Vehicle, Station &amp; Payment information - Created dummy data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Business processes &amp; transactions were formulated using information given on website &amp; adding some logical assumptions - </a:t>
            </a:r>
            <a:r>
              <a:rPr lang="en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https://transportation.umd.edu/about-us/updates/new-ev-policy-2019</a:t>
            </a:r>
            <a:r>
              <a:rPr lang="en" sz="1200">
                <a:solidFill>
                  <a:srgbClr val="000000"/>
                </a:solidFill>
              </a:rPr>
              <a:t>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The purpose of the Optimus Solutions Electronic Vehicle Charging database is to generate and store the required data for the EVC system which can be used for their day-to-day business operations.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Mission Objectives: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The objectives of this database management system are -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To track total number of transactions per month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To calculate total revenue generated per month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To track total number of transactions at each location and the revenue generated from each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To check how often a particular payment mode is used by users and the revenue by each mode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To check how much revenue is generated by drivers with and without a permit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73950" y="137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Database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938" y="844950"/>
            <a:ext cx="5662615" cy="39937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Database Design 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Location (</a:t>
            </a:r>
            <a:r>
              <a:rPr b="1" lang="en" sz="1200" u="sng">
                <a:solidFill>
                  <a:srgbClr val="000000"/>
                </a:solidFill>
              </a:rPr>
              <a:t>locationId</a:t>
            </a:r>
            <a:r>
              <a:rPr lang="en" sz="1200">
                <a:solidFill>
                  <a:srgbClr val="000000"/>
                </a:solidFill>
              </a:rPr>
              <a:t>, locationName, address)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Driver (</a:t>
            </a:r>
            <a:r>
              <a:rPr b="1" lang="en" sz="1200" u="sng">
                <a:solidFill>
                  <a:srgbClr val="000000"/>
                </a:solidFill>
              </a:rPr>
              <a:t>driverId</a:t>
            </a:r>
            <a:r>
              <a:rPr lang="en" sz="1200">
                <a:solidFill>
                  <a:srgbClr val="000000"/>
                </a:solidFill>
              </a:rPr>
              <a:t>, firstName, lastName, permit)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Vehicle (</a:t>
            </a:r>
            <a:r>
              <a:rPr b="1" lang="en" sz="1200" u="sng">
                <a:solidFill>
                  <a:srgbClr val="000000"/>
                </a:solidFill>
              </a:rPr>
              <a:t>vehicleNumber</a:t>
            </a:r>
            <a:r>
              <a:rPr lang="en" sz="1200">
                <a:solidFill>
                  <a:srgbClr val="000000"/>
                </a:solidFill>
              </a:rPr>
              <a:t>, equippedPlugin)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Payment (</a:t>
            </a:r>
            <a:r>
              <a:rPr b="1" lang="en" sz="1200" u="sng">
                <a:solidFill>
                  <a:srgbClr val="000000"/>
                </a:solidFill>
              </a:rPr>
              <a:t>paymentId</a:t>
            </a:r>
            <a:r>
              <a:rPr lang="en" sz="1200">
                <a:solidFill>
                  <a:srgbClr val="000000"/>
                </a:solidFill>
              </a:rPr>
              <a:t>, paymentMode, paymentAmount)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Station (</a:t>
            </a:r>
            <a:r>
              <a:rPr b="1" lang="en" sz="1200" u="sng">
                <a:solidFill>
                  <a:srgbClr val="000000"/>
                </a:solidFill>
              </a:rPr>
              <a:t>stationId</a:t>
            </a:r>
            <a:r>
              <a:rPr lang="en" sz="1200">
                <a:solidFill>
                  <a:srgbClr val="000000"/>
                </a:solidFill>
              </a:rPr>
              <a:t>, </a:t>
            </a:r>
            <a:r>
              <a:rPr i="1" lang="en" sz="1200">
                <a:solidFill>
                  <a:srgbClr val="000000"/>
                </a:solidFill>
              </a:rPr>
              <a:t>locationId,</a:t>
            </a:r>
            <a:r>
              <a:rPr lang="en" sz="1200">
                <a:solidFill>
                  <a:srgbClr val="000000"/>
                </a:solidFill>
              </a:rPr>
              <a:t> chargingPorts)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Drives (</a:t>
            </a:r>
            <a:r>
              <a:rPr b="1" i="1" lang="en" sz="1200" u="sng">
                <a:solidFill>
                  <a:srgbClr val="000000"/>
                </a:solidFill>
              </a:rPr>
              <a:t>driverId</a:t>
            </a:r>
            <a:r>
              <a:rPr b="1" i="1" lang="en" sz="1200">
                <a:solidFill>
                  <a:srgbClr val="000000"/>
                </a:solidFill>
              </a:rPr>
              <a:t>, </a:t>
            </a:r>
            <a:r>
              <a:rPr b="1" i="1" lang="en" sz="1200" u="sng">
                <a:solidFill>
                  <a:srgbClr val="000000"/>
                </a:solidFill>
              </a:rPr>
              <a:t>vehicleNumber</a:t>
            </a:r>
            <a:r>
              <a:rPr lang="en" sz="1200">
                <a:solidFill>
                  <a:srgbClr val="000000"/>
                </a:solidFill>
              </a:rPr>
              <a:t>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Parks (</a:t>
            </a:r>
            <a:r>
              <a:rPr b="1" i="1" lang="en" sz="1200" u="sng">
                <a:solidFill>
                  <a:srgbClr val="000000"/>
                </a:solidFill>
              </a:rPr>
              <a:t>stationId</a:t>
            </a:r>
            <a:r>
              <a:rPr b="1" i="1" lang="en" sz="1200">
                <a:solidFill>
                  <a:srgbClr val="000000"/>
                </a:solidFill>
              </a:rPr>
              <a:t>, </a:t>
            </a:r>
            <a:r>
              <a:rPr b="1" i="1" lang="en" sz="1200" u="sng">
                <a:solidFill>
                  <a:srgbClr val="000000"/>
                </a:solidFill>
              </a:rPr>
              <a:t>vehicleNumber</a:t>
            </a:r>
            <a:r>
              <a:rPr lang="en" sz="1200">
                <a:solidFill>
                  <a:srgbClr val="000000"/>
                </a:solidFill>
              </a:rPr>
              <a:t>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Makes (</a:t>
            </a:r>
            <a:r>
              <a:rPr b="1" i="1" lang="en" sz="1200" u="sng">
                <a:solidFill>
                  <a:srgbClr val="000000"/>
                </a:solidFill>
              </a:rPr>
              <a:t>driverId</a:t>
            </a:r>
            <a:r>
              <a:rPr b="1" i="1" lang="en" sz="1200">
                <a:solidFill>
                  <a:srgbClr val="000000"/>
                </a:solidFill>
              </a:rPr>
              <a:t>, </a:t>
            </a:r>
            <a:r>
              <a:rPr b="1" i="1" lang="en" sz="1200" u="sng">
                <a:solidFill>
                  <a:srgbClr val="000000"/>
                </a:solidFill>
              </a:rPr>
              <a:t>vehicleNumber</a:t>
            </a:r>
            <a:r>
              <a:rPr b="1" i="1" lang="en" sz="1200">
                <a:solidFill>
                  <a:srgbClr val="000000"/>
                </a:solidFill>
              </a:rPr>
              <a:t>, </a:t>
            </a:r>
            <a:r>
              <a:rPr b="1" i="1" lang="en" sz="1200" u="sng">
                <a:solidFill>
                  <a:srgbClr val="000000"/>
                </a:solidFill>
              </a:rPr>
              <a:t>paymentId</a:t>
            </a:r>
            <a:r>
              <a:rPr lang="en" sz="1200">
                <a:solidFill>
                  <a:srgbClr val="000000"/>
                </a:solidFill>
              </a:rPr>
              <a:t>, month, day, year, parkingDuration, chargingDuration)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95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Database Design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5425"/>
            <a:ext cx="8839199" cy="3787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61935"/>
            <a:ext cx="9144000" cy="3924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(Two Business Transactions)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5075"/>
            <a:ext cx="8839201" cy="238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78775" y="568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- Tableau Dashboard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863" y="895225"/>
            <a:ext cx="5136277" cy="40744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71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- Revenue &amp; Transactions by Month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485625" y="2967325"/>
            <a:ext cx="2251500" cy="19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Question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- What is the total revenue for each month?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Insights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- Are there any trends, irregularities?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Actions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- If there are any issues/malfunctions etc, it can be easily identified.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485625" y="850400"/>
            <a:ext cx="2251500" cy="17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Question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What are the total number of transactions by month?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Insights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Trends/irregularities.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Actions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- Check for malfunctions/performance issues.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525" y="931700"/>
            <a:ext cx="5943600" cy="39719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