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8" r:id="rId5"/>
    <p:sldId id="259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48C7-3A5D-4F63-9240-8A594DF0B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1086C-B1EC-4228-BB1A-81A5886CA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14975-18DC-4B91-AD2D-2C85FEC4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1A0F-D550-4CB2-98C4-2A1A2051D51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CA459-5598-459B-9E42-8708CBA6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F1F5F-31E0-4954-9601-FD5725F5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221-E06C-43FB-B433-C42DE99C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E441-D779-4F97-A4AE-1038F637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CA0ED-28D4-4427-A284-CBF5AA24E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83106-C4C2-45DE-8987-65F8F33D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1A0F-D550-4CB2-98C4-2A1A2051D51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33C7C-6D56-4CEF-A980-6C3E2539E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2690A-D0AE-48B1-9B0A-9371FA30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221-E06C-43FB-B433-C42DE99C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0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581DD-C439-4BA4-9483-E42F5BCE7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B76BF-00A8-4987-8A52-CFC018EDB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A575-BD1B-4414-83E7-960EB7DA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1A0F-D550-4CB2-98C4-2A1A2051D51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930EB-4C3B-4EFB-9833-0D3C63BF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03397-66E5-444E-B3F8-81B21A79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221-E06C-43FB-B433-C42DE99C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352F-8D8C-4AAF-9D4D-93CF7CDF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FDFA-A563-4D34-8063-8A9729F1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44B4F-0583-42C8-A2DB-6663FC52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1A0F-D550-4CB2-98C4-2A1A2051D51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C951D-7722-4809-908B-774BAC49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3C771-F941-4E83-900D-EB47DBB9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221-E06C-43FB-B433-C42DE99C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4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55C19-A927-4AE6-9712-78A00797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2CE4-3DC8-460C-B6A6-0A9B45634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CF43B-A9BF-4D0F-8CCD-07255356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1A0F-D550-4CB2-98C4-2A1A2051D51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F8D64-37B4-44E8-82D2-FF6197324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D4A11-6878-4C7C-9A77-70571F4B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221-E06C-43FB-B433-C42DE99C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3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70AE-EEEE-41D5-8A6E-A42ADF00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902C-412E-4D3A-A2DF-DBA6DBF8D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DACA1-F9AB-4B7B-B12C-0136C8CAF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23C6F-58B6-497C-8AC9-7409A61E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1A0F-D550-4CB2-98C4-2A1A2051D51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66A45-AB6B-4302-803C-CA54D946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5F02C-C9B1-49D8-884E-328C00AF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221-E06C-43FB-B433-C42DE99C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5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3681-1590-40DD-9757-30DBE207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AC900-BDB9-4950-920B-C2E0CC9A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5F6DA-0F36-4A89-8B0C-975C3C4A9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F90DA-A283-4D68-AA48-F5108D8B3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55B1E-8DED-4CA7-A110-EA83355BA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D60B0-0D56-4D58-8A94-C1ABA73F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1A0F-D550-4CB2-98C4-2A1A2051D51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1D475-14C7-4562-928F-5188E30B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B9CF9-D012-43EB-99C1-389E9937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221-E06C-43FB-B433-C42DE99C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2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157E-5816-42E1-9B38-F7502883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09A21-91BB-47CA-BED2-89525A07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1A0F-D550-4CB2-98C4-2A1A2051D51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D696B-F74B-4ED4-8384-B71B6F69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7E101-3C50-4CF6-B46E-D7C4DB8E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221-E06C-43FB-B433-C42DE99C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4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54531-A606-4445-AF75-F105FA6E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1A0F-D550-4CB2-98C4-2A1A2051D51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C3BD1-B4CE-4CDA-B36C-31D0B9C1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E5B9C-C2C9-4F67-9937-BC2D5006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221-E06C-43FB-B433-C42DE99C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9E32-B4A7-453A-B07E-89A2067B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168D-CBEF-444A-B167-17453C041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FD330-E0DF-4BFE-9FD6-56BAEFEA6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3E7B1-D2F1-420C-AEDF-6FD46012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1A0F-D550-4CB2-98C4-2A1A2051D51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6EEB4-460F-431C-98AA-BA2317CD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98F4F-9989-457E-B205-949777A9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221-E06C-43FB-B433-C42DE99C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5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2FE1-B71F-4A60-B989-0AEC8CE7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F2D2A-4CD3-4741-A2B0-64BCBB7BC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BC3FF-F486-4891-A0E6-739C8815D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ACE8E-9B11-4FDF-96E3-9C1A2774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1A0F-D550-4CB2-98C4-2A1A2051D51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4EA44-46DF-4426-99F7-DD744296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68C0B-D8C0-46CC-97EC-874C4A0D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221-E06C-43FB-B433-C42DE99C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9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6CC8D-1C9B-42D2-85BD-DEF17C12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0B5A8-15AD-4290-B97C-435B9B45A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24626-E99F-4EB3-A88E-B44DD4EA7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11A0F-D550-4CB2-98C4-2A1A2051D51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124EE-334B-4036-A457-CA2EE6C70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D0C29-6137-4212-8012-3004CF49C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20221-E06C-43FB-B433-C42DE99C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0F28-B716-4312-B016-FDBE1360F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Propel Student-Life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D0A83-9B79-41C4-996E-00AE3352D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Team-1</a:t>
            </a:r>
          </a:p>
        </p:txBody>
      </p:sp>
    </p:spTree>
    <p:extLst>
      <p:ext uri="{BB962C8B-B14F-4D97-AF65-F5344CB8AC3E}">
        <p14:creationId xmlns:p14="http://schemas.microsoft.com/office/powerpoint/2010/main" val="352394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F2D129F4-F41B-49C6-8598-33B3DE51E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1" y="1690688"/>
            <a:ext cx="2533959" cy="4823613"/>
          </a:xfrm>
          <a:prstGeom prst="rect">
            <a:avLst/>
          </a:prstGeom>
        </p:spPr>
      </p:pic>
      <p:pic>
        <p:nvPicPr>
          <p:cNvPr id="6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A1B44AC-A42D-4E73-AA01-CF619E2E5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59" y="1690688"/>
            <a:ext cx="2533959" cy="4823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CFF3BA-5D1F-4019-A372-D402839BD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277" y="1690688"/>
            <a:ext cx="2191057" cy="4823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714DE1-4EBD-4792-8DA0-820D7C742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5493" y="1690688"/>
            <a:ext cx="2191057" cy="467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5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1EBE0-B4E2-48AE-8021-24EC9728B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325FE-1EB3-4514-A088-D644EAF1F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3EC186-0A14-428F-8992-C2250EC67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81" y="503693"/>
            <a:ext cx="3485638" cy="61966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F935D9-FF8C-4B24-8535-AD3E452E3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78830"/>
            <a:ext cx="3485639" cy="61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4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9AB6F-78AB-47D9-B488-0829A8497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594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C20CD2-BBBC-4A38-901C-121E62329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688" y="560139"/>
            <a:ext cx="2695951" cy="5382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6E505E-42AB-4EAA-AA5B-7D7ACCDFF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45" y="560139"/>
            <a:ext cx="2562583" cy="5334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4B00A4-928E-4538-BEB6-32AB0C362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072" y="531560"/>
            <a:ext cx="2667372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5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214F2B-8461-4815-97E8-E16FD70D8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348" y="713996"/>
            <a:ext cx="2676899" cy="5430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034CA3-9681-4D6E-B06F-F9A966B48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47" y="826316"/>
            <a:ext cx="2581635" cy="5420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3B257F-3DC2-4E43-9D07-CF7648531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45" y="826315"/>
            <a:ext cx="2638793" cy="54204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C67728-36E6-42D2-BD4C-706BC70FA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590" y="752102"/>
            <a:ext cx="2667372" cy="53919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DD722C-69B3-49F7-888C-9826124E47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66" y="761628"/>
            <a:ext cx="2695951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2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084E8F-CE56-428C-A3B1-897459134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87" y="699707"/>
            <a:ext cx="2676899" cy="5439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A74E33-D7D1-4374-83E5-0F1EEA30C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93" y="709233"/>
            <a:ext cx="2581635" cy="5430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A83723-F92E-4474-8000-3BCFF38D7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56864"/>
            <a:ext cx="2619741" cy="5515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11EFF8-AA55-421F-AADA-90F9930EA8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955" y="756864"/>
            <a:ext cx="2638793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2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Propel Student-Life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Propel Student-Life game</dc:title>
  <dc:creator>shruthi pinnamwar</dc:creator>
  <cp:lastModifiedBy>Koganti, Hemasree (UMKC-Student)</cp:lastModifiedBy>
  <cp:revision>4</cp:revision>
  <dcterms:created xsi:type="dcterms:W3CDTF">2018-03-05T15:22:13Z</dcterms:created>
  <dcterms:modified xsi:type="dcterms:W3CDTF">2018-03-06T07:44:32Z</dcterms:modified>
</cp:coreProperties>
</file>