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37907-AEF0-4F1F-ADE1-8C76D9483139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B7922-DA97-41B0-ABEC-9319AE07F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9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B7922-DA97-41B0-ABEC-9319AE07FE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48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8FF16-B9F4-458A-A751-C329ECA28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02CC3-26F5-4225-87B7-22C7A8DB3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05F46-2AD9-4E0B-8155-C06D13E7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6061-EAAE-49AD-B628-8821F41D972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7189E-1B99-446D-A8E6-12D6E461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368E4-F4D6-4E3D-B999-8CBB7190C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1FD6-2981-4387-93DD-946A7D6B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91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407D1-6A2C-4CE6-A129-D4C73D38C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6D707-DD3F-4877-97DF-67A6047E8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5EF3B-92B7-4994-B912-32C60DE8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6061-EAAE-49AD-B628-8821F41D972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62C50-0C31-497F-9B6A-74BF995AC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4AEB1-A533-4867-964A-D8DD33CB6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1FD6-2981-4387-93DD-946A7D6B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62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C0B610-61FA-4BDD-A8ED-04497F05F1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80E9B-54DC-4FFB-A8FC-9411CA3CB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7BE6B-1FE3-48B0-B8BD-72F6D340B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6061-EAAE-49AD-B628-8821F41D972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6FA4A-48E0-4340-A738-428F21F9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E1C40-E124-40DB-8F48-B22520F6A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1FD6-2981-4387-93DD-946A7D6B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7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A861C-573D-4D62-B231-7653B214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8B515-C792-4080-B702-D313A65F8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C05D2-372A-4385-90E7-E3562F1BA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6061-EAAE-49AD-B628-8821F41D972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92ECD-7A43-467B-BC5D-E3D5604C9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D0DB9-8D28-4161-9611-2794F2E12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1FD6-2981-4387-93DD-946A7D6B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0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2A8DE-9815-4CDF-A068-E8F91E88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59A30-0EE1-48E7-A6B5-D22427468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7E0AA-1AB2-4CD8-A705-A0490FDEB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6061-EAAE-49AD-B628-8821F41D972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8A14C-FF59-4A28-86E6-5E75ABD4B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240E7-7607-49C7-825A-B86731BDE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1FD6-2981-4387-93DD-946A7D6B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5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65A75-7344-4DD1-9A53-20065C34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98A21-97DB-468D-83E7-A2D27BB45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9D9B7-3948-4550-AEAC-30C9BD9E2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1B903-9CF5-4476-8B64-D87C6D5D2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6061-EAAE-49AD-B628-8821F41D972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5E392-DAD7-4D02-87A1-9C7C6A751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44FE4-B4C2-43E9-B36D-F9380C857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1FD6-2981-4387-93DD-946A7D6B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5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C75FD-A8D3-473D-B720-CB4B26E75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C377E-4D52-4B8C-9655-4FBEE27E1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9F570-F7BC-44D0-B385-67F852F35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512B88-2A5F-4A42-A074-69745E385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C1BFB4-9793-4B5D-8836-0A0B9B1B4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2A757A-3FBE-428B-8836-79D3557E8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6061-EAAE-49AD-B628-8821F41D972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DA3E79-2B28-49E5-9E48-D9394E657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892110-48BA-4879-A9F9-260B4DD88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1FD6-2981-4387-93DD-946A7D6B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5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A6BC6-E269-4E1C-BEA0-D008705EC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6D40D5-41AB-47CB-BB28-D53877C8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6061-EAAE-49AD-B628-8821F41D972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3875E-25D8-4E7D-88AC-A6C7FF074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A3EFFE-33C5-4416-9819-D11399E32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1FD6-2981-4387-93DD-946A7D6B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5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E4833-D74D-4F49-B32C-AD3B69B41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6061-EAAE-49AD-B628-8821F41D972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AFEEF-9DF4-4AAC-8421-4B6BCC1A0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F013A-74C1-4200-AABB-07A600CA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1FD6-2981-4387-93DD-946A7D6B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13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FCE86-7AE0-4FE4-ABFE-3C21CE8C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04420-6CD3-48D2-96C2-E7B7B5A33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5F8BF-FF71-45D8-936C-376432835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51314-8CAA-41A2-ADF3-CD7E9189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6061-EAAE-49AD-B628-8821F41D972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238BA-8D06-4FD5-B64B-21F4B1DAD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3FAB7-3B34-4ECB-B786-B9213985D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1FD6-2981-4387-93DD-946A7D6B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0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8F731-9CBE-4146-8832-43B0A217E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DFA33F-5878-408D-AADB-12AC59732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1EF98-6C2E-4DC5-9B22-A21A80198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F972E-3572-40F6-BD50-700073A15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6061-EAAE-49AD-B628-8821F41D972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87B74-0D00-44D1-A3F3-4FEA34A9A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E0157-AC70-4BBD-9224-53E002C8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1FD6-2981-4387-93DD-946A7D6B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96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C07A5F-BAC1-474D-A02C-97BC4B7A4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50030-1F99-415E-A52F-D1907FC1A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C4EEB-4B6F-4B7F-9F76-0A385A4C9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6061-EAAE-49AD-B628-8821F41D972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63DE-45EF-45FF-886D-985BC2B1C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3D423-1665-46E8-825B-E29846E34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11FD6-2981-4387-93DD-946A7D6B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2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07EC-C9B1-4E4D-BA4E-9F6286DC34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Propel 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66835-7986-4E67-8A1B-457934182F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new gaming experience to Propel Students</a:t>
            </a:r>
          </a:p>
        </p:txBody>
      </p:sp>
    </p:spTree>
    <p:extLst>
      <p:ext uri="{BB962C8B-B14F-4D97-AF65-F5344CB8AC3E}">
        <p14:creationId xmlns:p14="http://schemas.microsoft.com/office/powerpoint/2010/main" val="2647425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7EDC-592F-401C-A0EF-D32B350790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2101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52FE0-E04D-4E03-92AB-C52B82EDA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79CF9-7524-48AB-A201-EC36071A4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make use of augmented reality and develop a game that encourages students to engage with campus life and with their communities which includes On-Campus Activities and Off-Campus Activities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8C6992-393E-4DED-AD16-40DE985E7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36" y="3429000"/>
            <a:ext cx="3879532" cy="3013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CF32E5-2DAF-4E14-9DEB-93FFBFE5E2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384" y="3140075"/>
            <a:ext cx="2057400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C49030-203D-48C4-B1F6-12079ED360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0162" y="3202073"/>
            <a:ext cx="4482905" cy="360045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6510BAC9-7DD5-43F8-A561-D9C66187F9C0}"/>
              </a:ext>
            </a:extLst>
          </p:cNvPr>
          <p:cNvSpPr/>
          <p:nvPr/>
        </p:nvSpPr>
        <p:spPr>
          <a:xfrm flipV="1">
            <a:off x="4192172" y="4685763"/>
            <a:ext cx="879707" cy="1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191FCB7-B9D2-4AA9-AEF8-F66759C8F959}"/>
              </a:ext>
            </a:extLst>
          </p:cNvPr>
          <p:cNvSpPr/>
          <p:nvPr/>
        </p:nvSpPr>
        <p:spPr>
          <a:xfrm flipV="1">
            <a:off x="7709095" y="4685763"/>
            <a:ext cx="900333" cy="202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78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FFC2-B705-43ED-8D9C-1089C20E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24646-2008-4F2E-A14E-619C39C52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Students should be using the library, gym, eating in the cafeteria, going to Mind Body Connection, or going to talks, plays, or sporting events etc. which are On-Campus activities</a:t>
            </a:r>
          </a:p>
          <a:p>
            <a:r>
              <a:rPr lang="en-US" dirty="0"/>
              <a:t>Students must be able to register their participation for Off-Campus activities like Volunteering, taking the bus, working, applying for jobs etc. by taking a photo and submitting.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Goal</a:t>
            </a:r>
            <a:r>
              <a:rPr lang="en-US" dirty="0"/>
              <a:t>: Use the game to prompt them for productive things to do on campus and Off Campus</a:t>
            </a:r>
          </a:p>
        </p:txBody>
      </p:sp>
    </p:spTree>
    <p:extLst>
      <p:ext uri="{BB962C8B-B14F-4D97-AF65-F5344CB8AC3E}">
        <p14:creationId xmlns:p14="http://schemas.microsoft.com/office/powerpoint/2010/main" val="3247676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D8AB44-EA1A-4B32-B7C1-E7B8F3A37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3" y="1260210"/>
            <a:ext cx="2857899" cy="5468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48AD44-A29C-4E7B-85AE-C446FA292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874" y="1260210"/>
            <a:ext cx="2838846" cy="5382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076A53-D987-463B-9D5E-4680429D40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719" y="1212578"/>
            <a:ext cx="2934109" cy="54300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0DC33D-EE1E-4ACC-86DF-8548C0FC68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828" y="1241157"/>
            <a:ext cx="2857899" cy="53728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1B93DD-AFCF-4748-BE9A-74EC12C2F684}"/>
              </a:ext>
            </a:extLst>
          </p:cNvPr>
          <p:cNvSpPr txBox="1"/>
          <p:nvPr/>
        </p:nvSpPr>
        <p:spPr>
          <a:xfrm>
            <a:off x="633046" y="534572"/>
            <a:ext cx="4051496" cy="379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Registration and Login</a:t>
            </a:r>
          </a:p>
        </p:txBody>
      </p:sp>
    </p:spTree>
    <p:extLst>
      <p:ext uri="{BB962C8B-B14F-4D97-AF65-F5344CB8AC3E}">
        <p14:creationId xmlns:p14="http://schemas.microsoft.com/office/powerpoint/2010/main" val="1851372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DAE084C-87FB-494D-8798-65D7B15C7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2" y="1328876"/>
            <a:ext cx="2962688" cy="53537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E0E79F-22ED-4083-85E1-305AFD5C48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477" y="1314586"/>
            <a:ext cx="2867425" cy="53823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1A1C4E-B85E-4F62-BF26-AB86C35E96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508" y="1314586"/>
            <a:ext cx="2953162" cy="53347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0ED4ED-DA56-4B0E-AFEC-A8054BE8D6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670" y="1266954"/>
            <a:ext cx="2848373" cy="53823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8A4C0F-909A-4868-AE07-B8B268839C36}"/>
              </a:ext>
            </a:extLst>
          </p:cNvPr>
          <p:cNvSpPr txBox="1"/>
          <p:nvPr/>
        </p:nvSpPr>
        <p:spPr>
          <a:xfrm>
            <a:off x="633046" y="534572"/>
            <a:ext cx="4051496" cy="379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Account Settings</a:t>
            </a:r>
          </a:p>
        </p:txBody>
      </p:sp>
    </p:spTree>
    <p:extLst>
      <p:ext uri="{BB962C8B-B14F-4D97-AF65-F5344CB8AC3E}">
        <p14:creationId xmlns:p14="http://schemas.microsoft.com/office/powerpoint/2010/main" val="3507550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B42BF3-B397-4013-A230-846E91850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79" y="1302001"/>
            <a:ext cx="2810267" cy="54300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E4F185-82D8-4593-8F21-E7EA053F0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413" y="1253997"/>
            <a:ext cx="2810267" cy="54300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CFA011-AF52-46AF-8759-903869854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322" y="1253997"/>
            <a:ext cx="2915057" cy="52680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B573C3-087B-4E10-B509-9E43B503D08F}"/>
              </a:ext>
            </a:extLst>
          </p:cNvPr>
          <p:cNvSpPr txBox="1"/>
          <p:nvPr/>
        </p:nvSpPr>
        <p:spPr>
          <a:xfrm>
            <a:off x="633046" y="534572"/>
            <a:ext cx="4051496" cy="379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Campus Activities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5CDF12-427C-40F9-BF3B-16FAA50B43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943" y="1182549"/>
            <a:ext cx="2886478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839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9A4CE83-4B75-44E0-8ED1-176265C6F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676" y="1319741"/>
            <a:ext cx="3162300" cy="5334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78ED60-6593-4367-8A3C-36C590AA7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00" y="1319741"/>
            <a:ext cx="284797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92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9E606B-FDB3-4F5D-A3DA-EABA305D6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49" y="1263469"/>
            <a:ext cx="2743583" cy="50013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5F5C24-A148-4B8B-A5E8-D17067E63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871" y="1120573"/>
            <a:ext cx="3381847" cy="52871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9BC979-2AF9-4CBA-BEF6-6C0F313206ED}"/>
              </a:ext>
            </a:extLst>
          </p:cNvPr>
          <p:cNvSpPr txBox="1"/>
          <p:nvPr/>
        </p:nvSpPr>
        <p:spPr>
          <a:xfrm>
            <a:off x="633046" y="534572"/>
            <a:ext cx="4051496" cy="379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 Campus Activities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E05F1-9B41-43C6-8A9E-8B2BBFD019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55" y="1044363"/>
            <a:ext cx="2800741" cy="5220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CEC812-3BB4-404F-A0B1-479B8698A6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97" y="1044363"/>
            <a:ext cx="2924583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99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6D31AC-FC31-4B85-94A3-7E858C19D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55" y="1063081"/>
            <a:ext cx="2800741" cy="55443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E80F78-71C9-4F2D-8B97-103D30469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490" y="1063081"/>
            <a:ext cx="2781688" cy="5287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0339AD-4941-4A9D-BFA7-18D7C949A62B}"/>
              </a:ext>
            </a:extLst>
          </p:cNvPr>
          <p:cNvSpPr txBox="1"/>
          <p:nvPr/>
        </p:nvSpPr>
        <p:spPr>
          <a:xfrm>
            <a:off x="633046" y="534572"/>
            <a:ext cx="4051496" cy="379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Chatroom</a:t>
            </a:r>
          </a:p>
        </p:txBody>
      </p:sp>
    </p:spTree>
    <p:extLst>
      <p:ext uri="{BB962C8B-B14F-4D97-AF65-F5344CB8AC3E}">
        <p14:creationId xmlns:p14="http://schemas.microsoft.com/office/powerpoint/2010/main" val="4010620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143</Words>
  <Application>Microsoft Office PowerPoint</Application>
  <PresentationFormat>Widescreen</PresentationFormat>
  <Paragraphs>17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Propel GO</vt:lpstr>
      <vt:lpstr>Functional Requirement</vt:lpstr>
      <vt:lpstr>Objectives: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Propel Go</dc:title>
  <dc:creator>Anil Kumar Cherukuri</dc:creator>
  <cp:lastModifiedBy>Anil Kumar Cherukuri</cp:lastModifiedBy>
  <cp:revision>9</cp:revision>
  <dcterms:created xsi:type="dcterms:W3CDTF">2018-05-01T05:45:59Z</dcterms:created>
  <dcterms:modified xsi:type="dcterms:W3CDTF">2018-05-01T08:01:15Z</dcterms:modified>
</cp:coreProperties>
</file>