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AEBD-AC3C-4BDE-B83C-12B0F88B4A1B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2C2F-F676-4414-A63E-2B5FCDDF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9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E36-77DC-4E6D-8504-40F674A33C58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7679-7400-4431-B55E-007A604C6EDB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EE52-3D51-40FA-8AC8-315317B4A011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DA02-887A-495A-9BA0-36CD5C691ED5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5FD-16A1-4087-9190-820112537320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B41-D208-43F4-ABE3-E8C1D28F24DD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54FC-C2C2-4812-8BF3-51E5E3BD8EF9}" type="datetime1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06E-FF61-4510-9C87-A5AC2E7A43D0}" type="datetime1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B7FF-0417-4448-8E85-BB7682EE94D9}" type="datetime1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568-8445-468C-BC53-2B860FE8A619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135-983A-4E10-A265-66331E9B3350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E5BC-2DF4-4C89-81EE-DBFFD5F92F4C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twitter.com/docs/streaming-ap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5540</a:t>
            </a:r>
          </a:p>
          <a:p>
            <a:r>
              <a:rPr lang="en-US" dirty="0" smtClean="0"/>
              <a:t>(Rao)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to store, analyze, and visualize Twitter’s tweets</a:t>
            </a:r>
          </a:p>
          <a:p>
            <a:r>
              <a:rPr lang="en-US" dirty="0" smtClean="0"/>
              <a:t>Each team should have 3 members only</a:t>
            </a:r>
          </a:p>
          <a:p>
            <a:pPr lvl="1"/>
            <a:r>
              <a:rPr lang="en-US" dirty="0" smtClean="0"/>
              <a:t>Only one submission per team</a:t>
            </a:r>
          </a:p>
          <a:p>
            <a:r>
              <a:rPr lang="en-US" dirty="0" smtClean="0"/>
              <a:t>This project is divided into 3 phases</a:t>
            </a:r>
          </a:p>
          <a:p>
            <a:r>
              <a:rPr lang="en-US" dirty="0" smtClean="0"/>
              <a:t>Total weight: 40%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6393" y="5435660"/>
            <a:ext cx="6771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Do not share your code with other teams;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copying/plagiarism will be reported to Dr. Jerry Place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Weight: 8%</a:t>
            </a:r>
          </a:p>
          <a:p>
            <a:r>
              <a:rPr lang="en-US" dirty="0"/>
              <a:t>Due date: </a:t>
            </a:r>
            <a:r>
              <a:rPr lang="en-US" dirty="0" smtClean="0"/>
              <a:t>Feb 28, 2017</a:t>
            </a:r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Collect Tweets using Twitter’s Streaming APIs (e.g., 100K Tweets)</a:t>
            </a:r>
          </a:p>
          <a:p>
            <a:pPr lvl="2"/>
            <a:r>
              <a:rPr lang="en-US" dirty="0">
                <a:hlinkClick r:id="rId3"/>
              </a:rPr>
              <a:t>https://dev.twitter.com/docs/streaming-apis</a:t>
            </a:r>
            <a:endParaRPr lang="en-US" dirty="0"/>
          </a:p>
          <a:p>
            <a:pPr lvl="2"/>
            <a:r>
              <a:rPr lang="en-US" dirty="0"/>
              <a:t>Search online for </a:t>
            </a:r>
            <a:r>
              <a:rPr lang="en-US" dirty="0"/>
              <a:t>documentation; </a:t>
            </a:r>
            <a:r>
              <a:rPr lang="en-US" dirty="0" smtClean="0"/>
              <a:t>feel </a:t>
            </a:r>
            <a:r>
              <a:rPr lang="en-US" dirty="0"/>
              <a:t>free to use any online </a:t>
            </a:r>
            <a:r>
              <a:rPr lang="en-US" dirty="0" smtClean="0"/>
              <a:t>code</a:t>
            </a:r>
            <a:endParaRPr lang="en-US" dirty="0" smtClean="0"/>
          </a:p>
          <a:p>
            <a:pPr lvl="1"/>
            <a:r>
              <a:rPr lang="en-US" dirty="0" smtClean="0"/>
              <a:t>Extract all the hashtags and URLs in </a:t>
            </a:r>
            <a:r>
              <a:rPr lang="en-US" smtClean="0"/>
              <a:t>the </a:t>
            </a:r>
            <a:r>
              <a:rPr lang="en-US" smtClean="0"/>
              <a:t>tweets</a:t>
            </a:r>
          </a:p>
          <a:p>
            <a:pPr lvl="1"/>
            <a:r>
              <a:rPr lang="en-US" smtClean="0"/>
              <a:t>Run </a:t>
            </a:r>
            <a:r>
              <a:rPr lang="en-US" dirty="0"/>
              <a:t>the WordCount example in </a:t>
            </a:r>
            <a:r>
              <a:rPr lang="en-US" dirty="0" smtClean="0"/>
              <a:t>Apache Hadoop and Apache </a:t>
            </a:r>
            <a:r>
              <a:rPr lang="en-US" dirty="0"/>
              <a:t>Spark on the </a:t>
            </a:r>
            <a:r>
              <a:rPr lang="en-US" dirty="0" smtClean="0"/>
              <a:t>extracted hashtags/URLs and </a:t>
            </a:r>
            <a:r>
              <a:rPr lang="en-US" dirty="0"/>
              <a:t>collect the output and log </a:t>
            </a:r>
            <a:r>
              <a:rPr lang="en-US" dirty="0" smtClean="0"/>
              <a:t>files from Hadoop. Add a README file.</a:t>
            </a:r>
            <a:endParaRPr lang="en-US" dirty="0"/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Your code and the output and log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Weight: 25%</a:t>
            </a:r>
          </a:p>
          <a:p>
            <a:r>
              <a:rPr lang="en-US" dirty="0"/>
              <a:t>Due date: </a:t>
            </a:r>
            <a:r>
              <a:rPr lang="en-US" dirty="0" smtClean="0"/>
              <a:t>April 20, 2018</a:t>
            </a:r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Design and implement your ideas using Apache Spark</a:t>
            </a:r>
          </a:p>
          <a:p>
            <a:pPr lvl="2"/>
            <a:r>
              <a:rPr lang="en-US" dirty="0"/>
              <a:t>Figure out how to store the </a:t>
            </a:r>
            <a:r>
              <a:rPr lang="en-US" dirty="0" smtClean="0"/>
              <a:t>tweets in Spark SQL</a:t>
            </a:r>
            <a:endParaRPr lang="en-US" dirty="0"/>
          </a:p>
          <a:p>
            <a:pPr lvl="2"/>
            <a:r>
              <a:rPr lang="en-US" dirty="0"/>
              <a:t>Write interesting analytic queries to explore and understand the data – at least </a:t>
            </a:r>
            <a:r>
              <a:rPr lang="en-US" dirty="0" smtClean="0"/>
              <a:t>10 queries (must be different conceptually)</a:t>
            </a:r>
            <a:endParaRPr lang="en-US" dirty="0"/>
          </a:p>
          <a:p>
            <a:pPr lvl="2"/>
            <a:r>
              <a:rPr lang="en-US" dirty="0"/>
              <a:t>Develop interesting visualizations (e.g., pie chart, heat map, bar graphs)</a:t>
            </a:r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A report describing the design and implementation of your tool/software along with details on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Your code</a:t>
            </a:r>
            <a:endParaRPr lang="en-US" dirty="0"/>
          </a:p>
          <a:p>
            <a:r>
              <a:rPr lang="en-US" dirty="0"/>
              <a:t>You will run your code and show the output to the 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Weight: 7%</a:t>
            </a:r>
          </a:p>
          <a:p>
            <a:r>
              <a:rPr lang="en-US" dirty="0" smtClean="0"/>
              <a:t>Due date: on the day of the final exam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present your project in the form of an attractive poster and a demo of your software</a:t>
            </a:r>
          </a:p>
          <a:p>
            <a:pPr lvl="1"/>
            <a:r>
              <a:rPr lang="en-US" dirty="0" smtClean="0"/>
              <a:t>You should report some evaluation (e.g., how much time did the analytic queries take to finish)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332</Words>
  <Application>Microsoft Macintosh PowerPoint</Application>
  <PresentationFormat>On-screen Show (4:3)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Project Description</vt:lpstr>
      <vt:lpstr>Goal</vt:lpstr>
      <vt:lpstr>Phase 1</vt:lpstr>
      <vt:lpstr>Phase 2</vt:lpstr>
      <vt:lpstr>Phase 3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Praveen Rao</dc:creator>
  <cp:lastModifiedBy>Praveen Rao</cp:lastModifiedBy>
  <cp:revision>108</cp:revision>
  <dcterms:created xsi:type="dcterms:W3CDTF">2014-08-28T15:39:19Z</dcterms:created>
  <dcterms:modified xsi:type="dcterms:W3CDTF">2018-02-06T14:12:13Z</dcterms:modified>
</cp:coreProperties>
</file>