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4" r:id="rId3"/>
    <p:sldId id="258" r:id="rId4"/>
    <p:sldId id="273" r:id="rId5"/>
    <p:sldId id="259" r:id="rId6"/>
    <p:sldId id="260" r:id="rId7"/>
    <p:sldId id="262" r:id="rId8"/>
    <p:sldId id="261" r:id="rId9"/>
    <p:sldId id="263" r:id="rId10"/>
    <p:sldId id="266" r:id="rId11"/>
    <p:sldId id="267" r:id="rId12"/>
    <p:sldId id="265" r:id="rId13"/>
    <p:sldId id="272" r:id="rId14"/>
    <p:sldId id="271" r:id="rId15"/>
    <p:sldId id="27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7" autoAdjust="0"/>
    <p:restoredTop sz="96000" autoAdjust="0"/>
  </p:normalViewPr>
  <p:slideViewPr>
    <p:cSldViewPr snapToGrid="0">
      <p:cViewPr varScale="1">
        <p:scale>
          <a:sx n="92" d="100"/>
          <a:sy n="92" d="100"/>
        </p:scale>
        <p:origin x="678" y="90"/>
      </p:cViewPr>
      <p:guideLst/>
    </p:cSldViewPr>
  </p:slideViewPr>
  <p:outlineViewPr>
    <p:cViewPr>
      <p:scale>
        <a:sx n="33" d="100"/>
        <a:sy n="33" d="100"/>
      </p:scale>
      <p:origin x="0" y="-18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B047E-CDAD-494B-98D1-468FC6AEC09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A1103-FF16-490F-B0E2-3F9212A5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EAF3-C6D6-46AF-9C66-13006AFBC768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5764-48F9-445C-850B-7767AAD8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13995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SNORT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(an open source network IPS)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636" y="3774497"/>
            <a:ext cx="10515600" cy="1102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www.snort.org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765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Source/Destination Port numbers: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'any'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 to match any ports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snort.conf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$HTTP_PORTS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add your own variables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snort.conf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logical not operator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'!'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all ports but the one you enter.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6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Source/Destination Port numbers:</a:t>
            </a:r>
            <a:endParaRPr lang="en-US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port – ’80’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ports –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any’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ports except 21 - 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!21’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ports (port 1 threw port 1024) - 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1:1024 ‘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 less than or equal to 6000  - 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:6000 ‘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 greater than or equal to 500 - 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500:’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flow: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Coming from source going to destination , use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&gt;’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in either direction, use ‘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&gt;’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There is no ‘&lt; -’ operator.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9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 result for TCP protocol su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94" y="1812131"/>
            <a:ext cx="7581611" cy="424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5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www.informit.com/content/images/chap3_0672323516/elementLinks/03table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535" y="1464036"/>
            <a:ext cx="8244320" cy="499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03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intronetworks.cs.luc.edu/1/html/_images/tcp_head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5" y="1570615"/>
            <a:ext cx="10724675" cy="469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85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Options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parenthesis: ( )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attribute is separated by a semicolon (;)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to be included even at the end of the options string.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keyword:value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Four categories of rule options: </a:t>
            </a:r>
          </a:p>
          <a:p>
            <a:pPr marL="457200" lvl="1" indent="0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Payload, Non-Payload and Post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7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details, refer </a:t>
            </a: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 Manual</a:t>
            </a:r>
          </a:p>
          <a:p>
            <a:pPr marL="0" indent="0" algn="ctr">
              <a:buNone/>
            </a:pPr>
            <a:r>
              <a:rPr 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(available in blackboard)</a:t>
            </a: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2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5"/>
            <a:ext cx="10515600" cy="462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Snort can be configured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Sniffer mode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packets off of the network and displays them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stream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console (screen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	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&lt;interface&gt;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dev”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packets to disk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	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“snort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&lt;interface&gt;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  –l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log”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(NIDS)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performs 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analysis on network traffic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   “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&lt;interface&gt;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:\Snort\etc\snort.conf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-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fast”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SNORT Rules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0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192.168.1.4 any -&gt; $HOME_NET any 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“Testing ICMP"; sid:1000001; 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any 80 (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“Web Service"; sid:1000002; 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473" y="4067174"/>
            <a:ext cx="8118763" cy="8035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Rule Format:  Rule Header (Rule Options)</a:t>
            </a:r>
          </a:p>
        </p:txBody>
      </p:sp>
    </p:spTree>
    <p:extLst>
      <p:ext uri="{BB962C8B-B14F-4D97-AF65-F5344CB8AC3E}">
        <p14:creationId xmlns:p14="http://schemas.microsoft.com/office/powerpoint/2010/main" val="114339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alert.ids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515"/>
            <a:ext cx="10515600" cy="47691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06/08-13:24:15.169847  [**] [1: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:0]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ICMP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[**] [Priority: 0] {ICMP} 8.18.45.80 -&gt; 10.205.1.16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06/08-13:24:16.167148  [**] [1:1000001:0] Testing ICMP [**] [Priority: 0] {ICMP} 8.18.45.81 -&gt; 10.205.1.16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06/08-13:24:18.525330  [**] [1:1000001:0] Testing ICMP [**] [Priority: 0] {ICMP} 204.76.187.75 -&gt; 10.205.1.16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06/08-13:24:20.125623  [**] [1:1000001:0] Testing ICMP [**] [Priority: 0] {ICMP} 204.76.187.75 -&gt; 10.205.1.16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06/08-13:24:20.167328  [**] [1:1000001:0] Testing ICMP [**] [Priority: 0] {ICMP} 8.18.45.81 -&gt; 10.205.1.16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06/08-13:24:20.169314  [**] [1:1000001:0] Testing ICMP [**] [Priority: 0] {ICMP} 8.18.45.80 -&gt;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10.205.1.16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4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2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4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Src_IP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Src_Port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Dest_IP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Dest_Port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any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-&gt;  204.76.182.0/24   80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0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38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alert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 alert using the selected alert method, and then log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the packet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writes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of the traffic that caused the alert)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packet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alert and then turn on another dynamic rule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remain idle until activated by an activate rule , then act as a log rule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2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36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(inline mode)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packet and log the packet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 (inline mode)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packet, log it, and then send a TCP reset if the protocol is TCP or an  ICMP port unreachable message if the protocol is UDP. 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sdrop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(inline mode)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the packet but do not log it.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4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ICMP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073"/>
            <a:ext cx="10515600" cy="4659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Source/Destination IP addresses: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use CIDR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x.x.x.x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/24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'any'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to match any address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not operator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'!'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all addresses but the one you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snort.config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variables!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HOME_NET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EXTERNAL_NET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Header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3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572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SNORT (an open source network IPS)</vt:lpstr>
      <vt:lpstr>Snort</vt:lpstr>
      <vt:lpstr>SNORT Rules</vt:lpstr>
      <vt:lpstr>Sample alert.ids file</vt:lpstr>
      <vt:lpstr>Rule Header</vt:lpstr>
      <vt:lpstr>Rule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TCP/IP Protocol Suite</vt:lpstr>
      <vt:lpstr>IP Header</vt:lpstr>
      <vt:lpstr>TCP Header</vt:lpstr>
      <vt:lpstr>Rule Options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SNORT (an open source network IPS)</dc:title>
  <dc:creator>Maddumala, Mahesh N. (UMKC-Student)</dc:creator>
  <cp:lastModifiedBy>Maddumala, Mahesh N. (UMKC-Student)</cp:lastModifiedBy>
  <cp:revision>35</cp:revision>
  <dcterms:created xsi:type="dcterms:W3CDTF">2016-06-08T21:51:21Z</dcterms:created>
  <dcterms:modified xsi:type="dcterms:W3CDTF">2017-02-01T23:24:43Z</dcterms:modified>
</cp:coreProperties>
</file>