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8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0"/>
    <p:restoredTop sz="94627"/>
  </p:normalViewPr>
  <p:slideViewPr>
    <p:cSldViewPr snapToGrid="0" snapToObjects="1">
      <p:cViewPr varScale="1">
        <p:scale>
          <a:sx n="100" d="100"/>
          <a:sy n="100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E110-A2A3-7F41-934E-581683C2D99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5010-A85E-B447-8D70-322411D3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dfs</a:t>
            </a:r>
            <a:r>
              <a:rPr lang="en-US" baseline="0" dirty="0" smtClean="0"/>
              <a:t> [] [] can be used if you want to refer to just HDFS</a:t>
            </a:r>
          </a:p>
          <a:p>
            <a:r>
              <a:rPr lang="en-US" baseline="0" dirty="0" smtClean="0"/>
              <a:t>Hadoop fs refers to both local and HDFS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hadoop</a:t>
            </a:r>
            <a:r>
              <a:rPr lang="en-US" baseline="0" dirty="0" smtClean="0"/>
              <a:t> fs –</a:t>
            </a:r>
            <a:r>
              <a:rPr lang="en-US" baseline="0" dirty="0" err="1" smtClean="0"/>
              <a:t>getmerge</a:t>
            </a:r>
            <a:r>
              <a:rPr lang="en-US" baseline="0" dirty="0" smtClean="0"/>
              <a:t>  -- merge all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B2A1-F53E-46A1-B8D7-BFA7F98B5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-stat </a:t>
            </a:r>
            <a:r>
              <a:rPr lang="en-US" dirty="0" smtClean="0">
                <a:sym typeface="Wingdings" panose="05000000000000000000" pitchFamily="2" charset="2"/>
              </a:rPr>
              <a:t> meta</a:t>
            </a:r>
            <a:r>
              <a:rPr lang="en-US" baseline="0" dirty="0" smtClean="0">
                <a:sym typeface="Wingdings" panose="05000000000000000000" pitchFamily="2" charset="2"/>
              </a:rPr>
              <a:t> data of the file like owner, size, replication factor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B2A1-F53E-46A1-B8D7-BFA7F98B5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2478-F371-0540-969A-09040BE0ED6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946A-6891-5E44-8925-B4331E94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(Rao)</a:t>
            </a:r>
          </a:p>
          <a:p>
            <a:r>
              <a:rPr lang="en-US" dirty="0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691" y="2063951"/>
            <a:ext cx="844993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hadoop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jar share/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hadoop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mapreduce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/hadoop-mapreduce-examples-2.8.1.jar 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859" y="2625116"/>
            <a:ext cx="82296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An example program must be given as the first argument.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Valid program names are: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aggregatewordcount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An Aggregate based map/reduce program that counts the words in the input files.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aggregatewordhist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An Aggregate based map/reduce program that computes the histogram of the words in the input files.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bbp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uses Bailey-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Borwein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-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Plouffe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to compute exact digits of Pi.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dbcount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An example job that count the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pageview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counts from a database.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distbbp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uses a BBP-type formula to compute exact bits of Pi.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grep: A map/reduce program that counts the matches of a regex in the input.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join: A job that effects a join over sorted, equally partitioned datasets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multifilewc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job that counts words from several files.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pentomino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tile laying program to find solutions to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pentomino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problems.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pi: A map/reduce program that estimates Pi using a quasi-Monte Carlo method.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randomtextwriter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writes 10GB of random textual data per node.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randomwriter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writes 10GB of random data per node.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secondarysort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An example defining a secondary sort to the reduce.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sort: A map/reduce program that sorts the data written by the random writer.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sudoku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sudoku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solver.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teragen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Generate data for the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terasort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terasort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Run the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terasort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teravalidate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Checking results of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terasort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wordcount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counts the words in the input files.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wordmean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counts the average length of the words in the input files.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wordmedian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counts the median length of the words in the input files.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wordstandarddeviation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 A map/reduce program that counts the standard deviation of the length of the words in the input files.</a:t>
            </a:r>
            <a:endParaRPr lang="en-US" sz="9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331" y="1875295"/>
            <a:ext cx="836133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hadoop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 jar share/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hadoop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mapreduce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/hadoop-mapreduce-examples-2.8.1.jar 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wordcount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 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LICENSE.txt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 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/out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13:26:37 WARN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util.NativeCodeLoader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Unable to load native-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hadoop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library for your platform... using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builtin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-java classes where applicable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13:26:38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client.RMProxy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Connecting to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ResourceManager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at localhost/127.0.0.1:8032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13:26:38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input.FileInputFormat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Total input files to process : 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13:26:38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mapreduce.JobSubmitter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number of splits:1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13:26:38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mapreduce.JobSubmitter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Submitting tokens for job: job_1517426661534_0002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13:26:39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impl.YarnClientImpl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Submitted application application_1517426661534_0002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13:26:39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The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to track the job: http://kc-sce-c02tv0a.kc.umkc.edu:8088/proxy/application_1517426661534_0002/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13:26:39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Running job: job_1517426661534_0002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13:26:45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Job job_1517426661534_0002 running in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uber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mode : false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13:26:45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  map 0% reduce 0%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13:26:50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  map 100% reduce 0%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13:26:54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  map 100% reduce 100%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18/01/31 13:26:55 INFO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mapreduce.Job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Job job_1517426661534_0002 completed successfully</a:t>
            </a:r>
            <a:endParaRPr lang="en-US" sz="1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5193" y="6030219"/>
            <a:ext cx="331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statistics are output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8850" y="1690689"/>
            <a:ext cx="80165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hdfs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dfs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-ls /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/out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Found 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2 items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rw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-r--r--   1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supergroup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         0 2018-01-31 13:26 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/out/_SUCCESS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rw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-r--r--   1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supergroup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     25627 2018-01-31 13:26 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/out/part-r-00000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500" y="4711700"/>
            <a:ext cx="496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large input file would produce many part-r-*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7405286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hdfs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dfs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-cat /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/out/part-r-00000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AS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"AS 17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"COPYRIGHTS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"Collective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"Contribution"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"Contributor"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"Derivative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"French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"LICENSE").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"Legal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"License"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"License");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"Licensed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"Licensor" 2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"Losses")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"NOTICE"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"Not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"Object"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"Original 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"Program" 1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hadoop.apache.org </a:t>
            </a:r>
          </a:p>
          <a:p>
            <a:r>
              <a:rPr lang="en-US" dirty="0" smtClean="0"/>
              <a:t>See my notes on Blackboard to install Hadoop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41328" y="2521491"/>
            <a:ext cx="60613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[-help [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cmd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]] 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[-ls &lt;path&gt;]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lsr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&lt;path&gt;]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[-du &lt;path&gt;] 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[-cat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</a:t>
            </a: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h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[-mv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</a:t>
            </a: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h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mkdir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&lt;path&gt;]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touchz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&lt;path&gt;] </a:t>
            </a:r>
            <a:r>
              <a:rPr lang="en-US" sz="16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// file of zero length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43" y="2219210"/>
            <a:ext cx="839485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&lt;path&gt;]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rmr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&lt;path&gt;]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copyFromLocal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localsrc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...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moveFromLocal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localsrc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...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copyToLocal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localdst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moveToLocal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localdst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&gt;] </a:t>
            </a:r>
            <a:r>
              <a:rPr lang="en-US" sz="16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// not implemented yet?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[-stat &lt;path&gt;]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[-tail &lt;file&gt;]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chmod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&lt;MODE[,MODE]... | OCTALMODE&gt; PATH...]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setrep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</a:t>
            </a:r>
            <a:r>
              <a:rPr lang="en-US" sz="16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// change replication factor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–put  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localsrc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16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// copy multiple files to HDFS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–get 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localdst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16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// copy multiple files from HDFS</a:t>
            </a:r>
          </a:p>
          <a:p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hdfs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dfs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getmerge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&lt;…&gt; </a:t>
            </a:r>
            <a:r>
              <a:rPr lang="en-US" sz="16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// merge 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5841" y="6060757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Can also use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hadoop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fs [</a:t>
            </a:r>
            <a:r>
              <a:rPr lang="mr-IN" dirty="0" smtClean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]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the </a:t>
            </a:r>
            <a:r>
              <a:rPr lang="en-US" dirty="0" err="1" smtClean="0"/>
              <a:t>dfs</a:t>
            </a:r>
            <a:r>
              <a:rPr lang="en-US" dirty="0" smtClean="0"/>
              <a:t> and yarn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11" y="4577351"/>
            <a:ext cx="773934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sbin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/start-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yarn.sh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starting yarn daemons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starting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resourcemanager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logging to /Users/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/Downloads/hadoop-2.8.1/logs/yarn-raopr-resourcemanager-kc-sce-c02tv0a.kc.umkc.edu.out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localhost: starting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nodemanager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logging to /Users/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/Downloads/hadoop-2.8.1/logs/yarn-raopr-nodemanager-kc-sce-c02tv0a.kc.umkc.edu.out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611" y="1885774"/>
            <a:ext cx="773934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sbin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/start-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dfs.sh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Starting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namenodes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on [localhost]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localhost: starting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namenode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logging to /Users/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/Downloads/hadoop-2.8.1/logs/hadoop-raopr-namenode-kc-sce-c02tv0a.kc.umkc.edu.out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localhost: starting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datanode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logging to /Users/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/Downloads/hadoop-2.8.1/logs/hadoop-raopr-datanode-kc-sce-c02tv0a.kc.umkc.edu.out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Starting secondary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namenodes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[0.0.0.0]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0.0.0.0: starting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secondarynamenode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logging to /Users/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/Downloads/hadoop-2.8.1/logs/hadoop-raopr-secondarynamenode-kc-sce-c02tv0a.kc.umkc.edu.out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9316" y="2032467"/>
            <a:ext cx="391098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jps</a:t>
            </a:r>
            <a:endParaRPr lang="en-US" sz="1400" b="1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44674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SecondaryNameNode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44914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Jps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44787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ResourceManager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44489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NameNode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44874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NodeManager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44572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DataNode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7713" y="2007279"/>
            <a:ext cx="766188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hdfs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dfs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-ls /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Found 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1 items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drwxr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xr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-x   -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supergroup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         0 2018-01-29 14:39 /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raopr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7089" y="4971470"/>
            <a:ext cx="71774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18/01/31 12:32:19 WARN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util.NativeCodeLoader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Unable to load native-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hadoop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library for your platform... using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builtin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-java classes where applicable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3916" y="4219460"/>
            <a:ext cx="583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may see the below warning several times </a:t>
            </a:r>
            <a:r>
              <a:rPr lang="mr-IN" dirty="0" smtClean="0"/>
              <a:t>–</a:t>
            </a:r>
            <a:r>
              <a:rPr lang="en-US" dirty="0" smtClean="0"/>
              <a:t> just ignore it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442550" y="4588792"/>
            <a:ext cx="206568" cy="375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0674" y="2250224"/>
            <a:ext cx="53101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hdfs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dfs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-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mkdir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/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bigdata</a:t>
            </a:r>
            <a:endParaRPr lang="en-US" sz="1600" b="1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674" y="3425314"/>
            <a:ext cx="76135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hdfs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dfs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-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copyFromLocal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LICENSE.txt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/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/</a:t>
            </a:r>
            <a:endParaRPr lang="en-US" sz="1600" b="1" dirty="0">
              <a:solidFill>
                <a:srgbClr val="000000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2612" y="2435358"/>
            <a:ext cx="7992738" cy="1101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hdfs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dfs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-ls /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Found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1 items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rw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-r--r--   1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supergroup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      99253 2018-01-31 12:31 /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raopr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bigdata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LICENSE.txt</a:t>
            </a:r>
            <a:endParaRPr lang="en-U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669</Words>
  <Application>Microsoft Macintosh PowerPoint</Application>
  <PresentationFormat>On-screen Show (4:3)</PresentationFormat>
  <Paragraphs>146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Mangal</vt:lpstr>
      <vt:lpstr>Menlo</vt:lpstr>
      <vt:lpstr>Wingdings</vt:lpstr>
      <vt:lpstr>Arial</vt:lpstr>
      <vt:lpstr>Office Theme</vt:lpstr>
      <vt:lpstr>Apache Hadoop</vt:lpstr>
      <vt:lpstr>Hadoop Distributed File System (HDFS)</vt:lpstr>
      <vt:lpstr>HDFS Commands</vt:lpstr>
      <vt:lpstr>HDFS Commands</vt:lpstr>
      <vt:lpstr>Let’s start the dfs and yarn</vt:lpstr>
      <vt:lpstr>Examples</vt:lpstr>
      <vt:lpstr>Examples</vt:lpstr>
      <vt:lpstr>Examples</vt:lpstr>
      <vt:lpstr>Examples</vt:lpstr>
      <vt:lpstr>MapReduce examples</vt:lpstr>
      <vt:lpstr>WordCount</vt:lpstr>
      <vt:lpstr>WordCount</vt:lpstr>
      <vt:lpstr>Truncated output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Microsoft Office User</dc:creator>
  <cp:lastModifiedBy>Praveen Rao</cp:lastModifiedBy>
  <cp:revision>70</cp:revision>
  <dcterms:created xsi:type="dcterms:W3CDTF">2017-08-30T16:29:47Z</dcterms:created>
  <dcterms:modified xsi:type="dcterms:W3CDTF">2018-01-31T19:39:47Z</dcterms:modified>
</cp:coreProperties>
</file>