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58" r:id="rId11"/>
    <p:sldId id="261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94DC-16B4-41FD-BE56-BA82E006DEB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B4499-C334-40EE-9D95-32FF8D2FA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7922-DA97-41B0-ABEC-9319AE07F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6B9-BE54-419C-AE71-2932D596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B501-8685-45A7-BF25-C2B789D93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A432-F414-462B-A93E-C1E0847B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2A57-7B9A-4DC7-8C4D-132204BA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4A4C-A2C7-4406-8646-219054A5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57C7-E95B-4325-A187-26CD655D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1F18-B870-4730-AA6A-84FA48F2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2B46-4136-4037-8829-75E8B1F1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59F1-8404-44F9-B5A5-88B61378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6625-E5EF-44D8-91C0-29DDBE87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0C9CD-C23B-4C6C-B08A-D0EF763E6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2BDD3-DE03-4EE4-AB9F-4CAB0148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1B71-F69E-4FA4-9F58-AE9E45D1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B909-0F82-437B-BAE5-F191CBA8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ADAD-10B9-4A68-82BA-C116C55A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852-1AF2-47F8-9943-32CE83B6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4D5F-566D-4AA8-A15F-77EE1394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B28A-EA38-480D-A61B-58F13F7E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AA87-5A3F-43BA-8D19-42A1AC5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E7C5-1A9A-4A77-A34C-65F8DD7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F696-DC03-437E-8914-46069B6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AD856-702D-416F-BFE8-B4419919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953C-D7B6-4978-9D3E-B1DCE3E8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64D8-EACD-4DA6-BC48-A9BC4599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B1A8-1F40-49B4-A248-6476D9CE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CE17-9856-4805-93A3-D628BC2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92BB-1ABF-4787-B82A-D38DE7A2A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151F-6083-415C-9B65-1A0BF716C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B4FB-B59B-451B-9AC4-8AB5126E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303A-7E95-49AC-A42C-C1B813E0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C12F9-DA86-40D4-9812-7B870A5D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536-2003-4670-9C68-C2139BEE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EC83-ABDA-4B3B-BC9E-3318C1E0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4497F-B3DD-46F2-A29F-AF3F0EE78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0E22-43A6-4DF0-82E8-5D2292B1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EB0E7-17AA-4A10-ACD2-0FB924201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5EF22-C539-425C-9169-BBA07205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93AC2-529B-4A12-B0C7-B6800BB6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EA13-BAF5-489C-86B8-078482DD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0807-9BA3-4BB0-8FEC-592C23C4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E21C7-E8CD-4D92-A239-A418F5F4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EBC32-BE06-4F02-ABA3-5DE5CE88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F6DC-DCDC-4DBD-BDB7-AAADBD7E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92F29-4450-439F-A06A-2F473043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AAFFF-7845-4734-97E4-9C5B87A8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8414-8476-424E-A666-16C933B9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DF62-4998-4374-B87A-BEECDD4E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529E-1806-4241-9A12-887CF67DF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360DB-EA82-4D44-BCDD-9D400F25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E7FA-A7CE-4299-B11D-23C0C9E8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86FB-D4E5-4E23-BA88-7C12CB42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B6E5-CC9D-420A-A4DB-7CA02980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2050-23BA-45BB-B9AF-4641A2F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9F79D-1E71-47A5-A3D1-E0C62F10E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057B-CA95-416B-99B0-013696BC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A8F0-098A-4E97-9F7F-86483A0F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72EA-B49E-4F41-B125-A6C89935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5FBEC-6C40-46DC-99F4-F2FCFAE0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1D776-51C9-4BA9-ADD4-F29CF28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AEC3-7BF2-4944-81D3-0597FEB1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3D51-DC54-4300-9916-FFF728A6F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F8A0-804D-41F3-96A0-084FB518956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6687-A6D5-46D9-A3F4-CC40BF558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B43F-EABE-4AEC-BE83-F7F59D5B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1D10-36A5-4511-B63A-4C3157B4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07EC-C9B1-4E4D-BA4E-9F6286DC3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Propel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6835-7986-4E67-8A1B-457934182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gaming experience to Propel Students</a:t>
            </a:r>
          </a:p>
        </p:txBody>
      </p:sp>
    </p:spTree>
    <p:extLst>
      <p:ext uri="{BB962C8B-B14F-4D97-AF65-F5344CB8AC3E}">
        <p14:creationId xmlns:p14="http://schemas.microsoft.com/office/powerpoint/2010/main" val="264742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6AC983-2A06-4CAD-B643-FCD230EA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Off-Campus Activity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B3C1AC-FEF3-48AF-B8B8-B1012F21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/>
              <a:t>After the student logs in to the application, he has a choice to choose between OnCampus and OffCampus activities. </a:t>
            </a:r>
          </a:p>
          <a:p>
            <a:r>
              <a:rPr lang="en-US" sz="2000"/>
              <a:t>This overall functionality is implemented using SQLite database where in we have created an internal db file for each of the category.</a:t>
            </a:r>
          </a:p>
          <a:p>
            <a:r>
              <a:rPr lang="en-US" sz="2000"/>
              <a:t>If the student wants to play a quiz, he has to choose the offCampus activity which will take him to the quiz application. </a:t>
            </a:r>
          </a:p>
          <a:p>
            <a:r>
              <a:rPr lang="en-US" sz="2000"/>
              <a:t>After the timer is out, for that particular category score is displayed on the screen with a remark of his performance like Excellent, Average, Poor.</a:t>
            </a:r>
            <a:br>
              <a:rPr lang="en-US" sz="2000"/>
            </a:br>
            <a:r>
              <a:rPr lang="en-US" sz="2000"/>
              <a:t>Student has also the option to look at his overall statistics( score from each category) on all the categories that are available on the quiz. </a:t>
            </a:r>
          </a:p>
        </p:txBody>
      </p:sp>
    </p:spTree>
    <p:extLst>
      <p:ext uri="{BB962C8B-B14F-4D97-AF65-F5344CB8AC3E}">
        <p14:creationId xmlns:p14="http://schemas.microsoft.com/office/powerpoint/2010/main" val="378469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s://github.com/shruthipinnamwar/CS551-TheFixers/raw/master/Documentation/quiz1%20(1).jpeg">
            <a:extLst>
              <a:ext uri="{FF2B5EF4-FFF2-40B4-BE49-F238E27FC236}">
                <a16:creationId xmlns:a16="http://schemas.microsoft.com/office/drawing/2014/main" id="{EE1BFF59-B395-4CE0-A9C6-DFD3DC5E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8" y="380197"/>
            <a:ext cx="215872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105DC-3B24-4681-B8DA-BFEEA8CC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179" y="380198"/>
            <a:ext cx="2228682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DF985E-6115-4DEA-92B7-DA57BAB1E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33" y="225635"/>
            <a:ext cx="2048788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17E86-05FC-4169-9094-CCE0CF6A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Off-Campus Quiz</a:t>
            </a:r>
          </a:p>
        </p:txBody>
      </p:sp>
    </p:spTree>
    <p:extLst>
      <p:ext uri="{BB962C8B-B14F-4D97-AF65-F5344CB8AC3E}">
        <p14:creationId xmlns:p14="http://schemas.microsoft.com/office/powerpoint/2010/main" val="47101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12E35B-7122-40A5-BFB2-4392479C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405" y="307730"/>
            <a:ext cx="196883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10251-A2DB-4EF9-B9C8-2715E768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Quiz Questions &amp; Final Result Display</a:t>
            </a:r>
          </a:p>
        </p:txBody>
      </p:sp>
      <p:pic>
        <p:nvPicPr>
          <p:cNvPr id="17" name="Content Placeholder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3D3D7AB7-A682-48F9-A987-4C08E37B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7" y="220662"/>
            <a:ext cx="2145241" cy="4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2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EDC-592F-401C-A0EF-D32B35079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0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FE0-E04D-4E03-92AB-C52B82ED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9CF9-7524-48AB-A201-EC36071A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use of augmented reality and develop a game that encourages students to engage with campus life and with their communities which includes On-Campus Activities and Off-Campus Activities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C6992-393E-4DED-AD16-40DE985E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6" y="3429000"/>
            <a:ext cx="3879532" cy="301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F32E5-2DAF-4E14-9DEB-93FFBFE5E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84" y="3140075"/>
            <a:ext cx="20574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49030-203D-48C4-B1F6-12079ED36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162" y="3202073"/>
            <a:ext cx="4482905" cy="36004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10BAC9-7DD5-43F8-A561-D9C66187F9C0}"/>
              </a:ext>
            </a:extLst>
          </p:cNvPr>
          <p:cNvSpPr/>
          <p:nvPr/>
        </p:nvSpPr>
        <p:spPr>
          <a:xfrm flipV="1">
            <a:off x="4192172" y="4685763"/>
            <a:ext cx="879707" cy="1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91FCB7-B9D2-4AA9-AEF8-F66759C8F959}"/>
              </a:ext>
            </a:extLst>
          </p:cNvPr>
          <p:cNvSpPr/>
          <p:nvPr/>
        </p:nvSpPr>
        <p:spPr>
          <a:xfrm flipV="1">
            <a:off x="7709095" y="4685763"/>
            <a:ext cx="900333" cy="20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FFC2-B705-43ED-8D9C-1089C20E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4646-2008-4F2E-A14E-619C39C5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should be using the library, gym, eating in the cafeteria, going to Mind Body Connection, or going to talks, plays, or sporting events etc. which are On-Campus activities</a:t>
            </a:r>
          </a:p>
          <a:p>
            <a:r>
              <a:rPr lang="en-US" dirty="0"/>
              <a:t>Students must be able to register their participation for Off-Campus activities like Volunteering, taking the bus, working, applying for jobs etc. by taking a photo and submitting.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Use the game to prompt them for productive things to do on campus and Off Campus</a:t>
            </a:r>
          </a:p>
        </p:txBody>
      </p:sp>
    </p:spTree>
    <p:extLst>
      <p:ext uri="{BB962C8B-B14F-4D97-AF65-F5344CB8AC3E}">
        <p14:creationId xmlns:p14="http://schemas.microsoft.com/office/powerpoint/2010/main" val="32476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8AB44-EA1A-4B32-B7C1-E7B8F3A37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3" y="1260210"/>
            <a:ext cx="2857899" cy="546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8AD44-A29C-4E7B-85AE-C446FA29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74" y="1260210"/>
            <a:ext cx="2838846" cy="538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76A53-D987-463B-9D5E-4680429D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19" y="1212578"/>
            <a:ext cx="2934109" cy="543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DC33D-EE1E-4ACC-86DF-8548C0FC6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28" y="1241157"/>
            <a:ext cx="2857899" cy="537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B93DD-AFCF-4748-BE9A-74EC12C2F684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and Login</a:t>
            </a:r>
          </a:p>
        </p:txBody>
      </p:sp>
    </p:spTree>
    <p:extLst>
      <p:ext uri="{BB962C8B-B14F-4D97-AF65-F5344CB8AC3E}">
        <p14:creationId xmlns:p14="http://schemas.microsoft.com/office/powerpoint/2010/main" val="185137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E084C-87FB-494D-8798-65D7B15C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1328876"/>
            <a:ext cx="2962688" cy="5353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0E79F-22ED-4083-85E1-305AFD5C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77" y="1314586"/>
            <a:ext cx="2867425" cy="5382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A1C4E-B85E-4F62-BF26-AB86C35E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08" y="1314586"/>
            <a:ext cx="2953162" cy="5334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ED4ED-DA56-4B0E-AFEC-A8054BE8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70" y="1266954"/>
            <a:ext cx="2848373" cy="5382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A4C0F-909A-4868-AE07-B8B268839C36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35075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42BF3-B397-4013-A230-846E91850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9" y="1302001"/>
            <a:ext cx="2810267" cy="543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4F185-82D8-4593-8F21-E7EA053F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3" y="1253997"/>
            <a:ext cx="2810267" cy="543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FA011-AF52-46AF-8759-903869854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2" y="1253997"/>
            <a:ext cx="2915057" cy="5268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573C3-087B-4E10-B509-9E43B503D08F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Campus Activities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5CDF12-427C-40F9-BF3B-16FAA50B4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43" y="1182549"/>
            <a:ext cx="288647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A4CE83-4B75-44E0-8ED1-176265C6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6" y="1319741"/>
            <a:ext cx="3162300" cy="533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8ED60-6593-4367-8A3C-36C590AA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0" y="1319741"/>
            <a:ext cx="28479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E606B-FDB3-4F5D-A3DA-EABA305D6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9" y="1263469"/>
            <a:ext cx="2743583" cy="5001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5F5C24-A148-4B8B-A5E8-D17067E6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71" y="1120573"/>
            <a:ext cx="3381847" cy="528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BC979-2AF9-4CBA-BEF6-6C0F313206ED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Campus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05F1-9B41-43C6-8A9E-8B2BBFD01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55" y="1044363"/>
            <a:ext cx="2800741" cy="522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EC812-3BB4-404F-A0B1-479B8698A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97" y="1044363"/>
            <a:ext cx="292458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D31AC-FC31-4B85-94A3-7E858C19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5" y="1063081"/>
            <a:ext cx="2800741" cy="554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80F78-71C9-4F2D-8B97-103D3046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90" y="1063081"/>
            <a:ext cx="2781688" cy="528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339AD-4941-4A9D-BFA7-18D7C949A62B}"/>
              </a:ext>
            </a:extLst>
          </p:cNvPr>
          <p:cNvSpPr txBox="1"/>
          <p:nvPr/>
        </p:nvSpPr>
        <p:spPr>
          <a:xfrm>
            <a:off x="633046" y="534572"/>
            <a:ext cx="405149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Chatroom</a:t>
            </a:r>
          </a:p>
        </p:txBody>
      </p:sp>
    </p:spTree>
    <p:extLst>
      <p:ext uri="{BB962C8B-B14F-4D97-AF65-F5344CB8AC3E}">
        <p14:creationId xmlns:p14="http://schemas.microsoft.com/office/powerpoint/2010/main" val="40106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251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Propel GO</vt:lpstr>
      <vt:lpstr>Functional Requirement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Off-Campus Activity</vt:lpstr>
      <vt:lpstr>Off-Campus Quiz</vt:lpstr>
      <vt:lpstr>Quiz Questions &amp; Final Result Display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amulya.k116@gmail.com</dc:creator>
  <cp:lastModifiedBy>amulya.k116@gmail.com</cp:lastModifiedBy>
  <cp:revision>4</cp:revision>
  <dcterms:created xsi:type="dcterms:W3CDTF">2018-05-01T04:37:00Z</dcterms:created>
  <dcterms:modified xsi:type="dcterms:W3CDTF">2018-05-01T05:05:55Z</dcterms:modified>
</cp:coreProperties>
</file>