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116-5BC4-46D6-AD08-41D4BC8AC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D1E2-5BB0-46A1-8E6A-E5A778BCE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D21B-84EB-4C5F-AC6D-1953067E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0970-209C-4CEA-AC44-4C27D6EE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E58F-53FF-47CF-BAC7-290BBAB6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7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1D44-D326-44C2-8C1A-DDB3AC1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46CF-1CB7-4EB3-8ACE-2F441DD0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3D05E-4B20-4470-8A34-30555424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63B1-AD3B-4C85-AD61-B03C88C4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7E29-A5C9-4C1D-B585-F0F365C3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30F95-6F98-4EC1-AEF7-B7D21A15B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8023-795A-48D3-99CE-78E680D20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0DB3-52D7-4F8A-BBCF-D53482F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688A-1E5C-4008-8F78-480AECF8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39-A91B-45AC-A12E-1BBC454E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E5B-F44D-4063-A8B9-585F7BDB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9857-2C00-498E-9DC9-64B71B49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F2AE-4386-40C9-825A-B382381C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4356-2685-4461-849F-B64A537E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A402-83B2-4086-A404-35D04A63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1BF5-5D05-4567-8831-44A086C7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CAEA-7895-4559-8752-A0E1489D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C89B-70E6-4773-879A-8DE9F2A4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D15F-1EC1-4904-9BCE-9E5F0065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CB07-FDAA-4EA5-83EA-FBC97BF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4677-A633-4FD4-A1B3-C0B36972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17-949B-4494-81AE-07DBEADC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35D3-004A-44A3-99F3-5FF4E06D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EC5CC-1BDE-4D06-AD55-BE4E168F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68900-19CE-4744-955C-72603BC0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FEEB-F887-456E-81EB-ED7990BA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A285-3DDB-43EF-93BC-549E2521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7CBE-29B9-4777-89F6-050F375E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B15E-3D53-4CC7-9A99-322F53CC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88546-5734-48CF-9F90-D9EE4BA57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B0434-64F1-4E33-919A-3504EF992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29B8C-F716-4CC5-A5A0-6E2C6598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3D923-AAA8-4AB5-8A0E-918B6DBA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DE638-BB21-457D-8EF0-9D945F86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687B-F13E-420C-AD75-5AD3FA77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94EC3-6D30-4DEA-837E-9FCB1DB7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73D5F-B930-4440-8455-BA823467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5D9A8-7C9C-40A0-AF46-EE62B31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E7112-7180-42D5-9067-05132C9B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4246-0812-4071-8327-DFEE4900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75F2-AAE2-40B9-BB37-18BCEDA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FBA5-081A-4203-99EB-CCBE51B1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BE62-DC7A-4939-938B-F3B471BB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587CD-700D-4EB6-AC5C-83B7A6F8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84905-9AF7-4C6B-8AC1-DEF1CD0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2A00E-589B-4BF8-89E0-78DD0982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4A5A-0743-4B0B-99B5-7A19F62A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B866-EB7A-4277-8878-AF816118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F7863-F95B-43D5-A24C-19447F9AC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42E1-0E1A-450D-AEAD-EBC8F88C3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F2BD-4228-44BC-9299-15E4D64E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E3B2-3652-4097-A642-765718B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0895-5AFF-47FE-B77B-185B570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F6D3F-10FD-4BDC-9982-E29712EB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4254-9089-4C40-9886-706E79D6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CE2D2-4DFD-462C-8C7F-D606ADB5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106C-90DE-48FC-8223-6E29419843E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2AF8-DD93-42BC-AC91-867F191E6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5B7D-6939-450B-9E14-C4368698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C798-76BE-4A48-A34B-587EEF54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89A3FE-5924-446F-A887-DC36B2144857}"/>
              </a:ext>
            </a:extLst>
          </p:cNvPr>
          <p:cNvSpPr txBox="1"/>
          <p:nvPr/>
        </p:nvSpPr>
        <p:spPr>
          <a:xfrm>
            <a:off x="927651" y="1242395"/>
            <a:ext cx="9674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ELK Stack:</a:t>
            </a:r>
          </a:p>
          <a:p>
            <a:br>
              <a:rPr lang="en-US" dirty="0"/>
            </a:br>
            <a:r>
              <a:rPr lang="en-US" dirty="0"/>
              <a:t>Elasticsearch is a search and analytics engine. Logstash is a server‑side data processing pipeline that ingests data from multiple sources simultaneously, transforms it, and then sends it to a "stash" like Elasticsearch. Kibana lets users visualize data with charts and graphs in Elasticsearch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9EDB3-0AE9-49C5-BD41-460C87301CAA}"/>
              </a:ext>
            </a:extLst>
          </p:cNvPr>
          <p:cNvSpPr txBox="1"/>
          <p:nvPr/>
        </p:nvSpPr>
        <p:spPr>
          <a:xfrm>
            <a:off x="927652" y="371061"/>
            <a:ext cx="967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Sleep Pattern Analysis Using ELK 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5C385A-4EDA-43EF-BB41-8ED3A495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23" y="3160652"/>
            <a:ext cx="46672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244-2A39-4A1F-AFBF-19F64010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Sleep Pattern in Kibana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5D6D2-A1CA-45D8-8446-5486A306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67" y="1465567"/>
            <a:ext cx="8043692" cy="5027308"/>
          </a:xfrm>
        </p:spPr>
      </p:pic>
    </p:spTree>
    <p:extLst>
      <p:ext uri="{BB962C8B-B14F-4D97-AF65-F5344CB8AC3E}">
        <p14:creationId xmlns:p14="http://schemas.microsoft.com/office/powerpoint/2010/main" val="66436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244-2A39-4A1F-AFBF-19F64010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Dashboard to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18F354-CF1E-43C4-A6D7-5ECFCA90D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15003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244-2A39-4A1F-AFBF-19F64010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 of Sleep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DF96C-F970-44CB-B17F-CB5D60967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23584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244-2A39-4A1F-AFBF-19F64010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 of Sleep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DF96C-F970-44CB-B17F-CB5D60967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26548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Visualizing Sleep Pattern in Kibana</vt:lpstr>
      <vt:lpstr>Using Dashboard to Analysis</vt:lpstr>
      <vt:lpstr>Future Predictions of Sleep Patterns</vt:lpstr>
      <vt:lpstr>Future Predictions of Sleep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Cherukuri</dc:creator>
  <cp:lastModifiedBy>Anil Kumar Cherukuri</cp:lastModifiedBy>
  <cp:revision>2</cp:revision>
  <dcterms:created xsi:type="dcterms:W3CDTF">2018-04-16T09:00:07Z</dcterms:created>
  <dcterms:modified xsi:type="dcterms:W3CDTF">2018-04-16T09:22:46Z</dcterms:modified>
</cp:coreProperties>
</file>