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2242A-D74C-4181-8EE8-DB2C3437238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3937-7BAB-47D6-A5D8-56BD93C10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8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8143-3838-65E2-FEDD-9536E9860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1BD1-52C5-494C-346E-97F618FA6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B2DB-F69A-8606-B4A5-A33E72E6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17E5-436B-99FA-FB37-347B088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A36F-D3C4-13FA-79AF-10B981B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7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8951-ABBA-A07E-2C8F-BB0D7962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B937B-5754-604C-F4A5-8423B67CE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7BCB-A8B3-6779-9E27-110D9F32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BF58-74C4-B44F-8345-5160F252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D031-07C8-04F5-FD42-5B557641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0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14B48-BFFF-C8EB-63A5-6DF458A2D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7A8CB-7FA2-A450-0C81-EDC44CE4C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51BE-8FC9-6079-FFE7-5C023BDD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FA62-7618-62F6-D32E-F19C7DC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7F84-49EE-E320-A9A3-62647494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0196-96F5-6498-FA5B-9D310206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29A8-8CCF-2FA5-11F2-9361A388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BB34-1B29-B8B1-A833-8926588F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08911-F8B6-03D3-67F9-3F923D01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3985-1FAF-66E8-7597-32EBB3AD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1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4A87-16B7-AA7D-703B-4E16702E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EC9A-ACF1-3D1C-4138-49AE369E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817C-94C5-6E78-FF81-B9C9806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0699-5A40-3B41-8D4C-313D0475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4AB6-986B-8929-DA35-BFD79C50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3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E275-B7B1-5B60-D4A0-6BC304F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5383-B366-F3BA-ADD5-F0742F271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BBD26-1502-6F73-FEBF-C57DED30B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CD32F-F7E1-E201-D645-653A8208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402DE-2BF4-338A-10A1-E7CADEE0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9400E-46B9-B8A7-DB0E-8AB8B511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5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9C57-63E2-902B-852D-591B111A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BFED-FAFC-AAAC-203F-699088A9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67ED8-0D6A-8224-3969-CA2B0F70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CE67E-4D63-1822-9F53-E5FD5D847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EC289-F51C-B939-472E-651E8AF7F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21576-8693-3620-682A-6B17EDAB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73F9C-63C3-0157-EAE4-E614603B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3DF33-7095-EF33-6A47-E636C47F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5EA5-9BA1-7A80-E4B3-9057B9A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7D68E-FC26-DB53-6480-4A3436C4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F44EC-7852-EFCD-0DF9-CB8BAFE1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D3C68-4511-2934-40D2-3F8DA03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28BBE-E4F6-3F83-816F-BAB91E59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E18AC-8E50-BEF7-A862-8EC8A2B5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29AB-89D8-7796-8165-358DEB19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6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E3C8-877B-7079-6969-D1AEA80F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DAD8-F55D-C2D9-C314-2C5786E2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CE3A8-C693-3ADD-6105-E2451A7F5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B0788-C746-632D-153C-6F1AE73B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2128-B4E1-9232-80A2-F6F9D4C3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47C12-17B5-14DF-A325-ED15E489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3B75-0148-019F-D9E0-7403C68F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96720-EAF5-584F-D219-3E84DE69B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EE21-38D6-173A-B35D-CBA8146E7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30328-D17D-5F87-6D71-3CA84EB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4DEDD-D8D7-C85C-5FD7-428AE256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C046-3776-A21A-1C69-5DEE64A8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6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C5D5F-F704-A6B2-B297-BEA36D12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587B5-1657-FAFD-3B61-46D70D2E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AD7-02F5-F2A6-8C0F-EA7B58A1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729C1-5E2D-4997-AD83-29E26D34FD9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68C2-3B2C-FDFE-6041-06FC79A58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A46E-4AE8-0759-D1DC-CDF6DA86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6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BAEC6D-F9D5-125B-257F-96A37D36743C}"/>
              </a:ext>
            </a:extLst>
          </p:cNvPr>
          <p:cNvGrpSpPr/>
          <p:nvPr/>
        </p:nvGrpSpPr>
        <p:grpSpPr>
          <a:xfrm>
            <a:off x="510048" y="323239"/>
            <a:ext cx="11525865" cy="6211521"/>
            <a:chOff x="501445" y="108155"/>
            <a:chExt cx="11525865" cy="62115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DB768C-6DD9-32FC-8D66-3EA9418C1176}"/>
                </a:ext>
              </a:extLst>
            </p:cNvPr>
            <p:cNvSpPr/>
            <p:nvPr/>
          </p:nvSpPr>
          <p:spPr>
            <a:xfrm>
              <a:off x="501445" y="530943"/>
              <a:ext cx="10943303" cy="1386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FAB30C-9FB3-C26C-29A1-54FC4FD0FB2D}"/>
                </a:ext>
              </a:extLst>
            </p:cNvPr>
            <p:cNvSpPr/>
            <p:nvPr/>
          </p:nvSpPr>
          <p:spPr>
            <a:xfrm>
              <a:off x="2531804" y="924228"/>
              <a:ext cx="1720645" cy="5997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Fetch </a:t>
              </a:r>
              <a:r>
                <a:rPr lang="en-US" sz="1200" dirty="0" err="1"/>
                <a:t>Arxiv</a:t>
              </a:r>
              <a:r>
                <a:rPr lang="en-US" sz="1200" dirty="0"/>
                <a:t> query term and max papers to download from user</a:t>
              </a:r>
              <a:endParaRPr lang="en-IN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EABA8F-7031-91EE-9CA3-EE5A17695647}"/>
                </a:ext>
              </a:extLst>
            </p:cNvPr>
            <p:cNvSpPr/>
            <p:nvPr/>
          </p:nvSpPr>
          <p:spPr>
            <a:xfrm>
              <a:off x="4538816" y="924230"/>
              <a:ext cx="1720645" cy="5997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Download relevant papers from the </a:t>
              </a:r>
              <a:r>
                <a:rPr lang="en-US" sz="1200" dirty="0" err="1"/>
                <a:t>Arxiv</a:t>
              </a:r>
              <a:r>
                <a:rPr lang="en-US" sz="1200" dirty="0"/>
                <a:t> database</a:t>
              </a:r>
              <a:endParaRPr lang="en-IN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CFD93-F270-65FF-B692-E080A3799146}"/>
                </a:ext>
              </a:extLst>
            </p:cNvPr>
            <p:cNvSpPr/>
            <p:nvPr/>
          </p:nvSpPr>
          <p:spPr>
            <a:xfrm>
              <a:off x="6531077" y="830822"/>
              <a:ext cx="2177844" cy="7865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 each paper,</a:t>
              </a:r>
              <a:r>
                <a:rPr lang="en-IN" sz="1200" dirty="0"/>
                <a:t> build an OpenAI agent with a vector index  tool and summary index tool</a:t>
              </a:r>
              <a:endParaRPr lang="en-US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873463-AE10-BCD1-A248-BBE61A754C9F}"/>
                </a:ext>
              </a:extLst>
            </p:cNvPr>
            <p:cNvSpPr/>
            <p:nvPr/>
          </p:nvSpPr>
          <p:spPr>
            <a:xfrm>
              <a:off x="8980537" y="830822"/>
              <a:ext cx="2177844" cy="7865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Create a final list of tools from the agent built for each paper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68AE45-8436-5C5B-233D-EF1941ADBA60}"/>
                </a:ext>
              </a:extLst>
            </p:cNvPr>
            <p:cNvSpPr/>
            <p:nvPr/>
          </p:nvSpPr>
          <p:spPr>
            <a:xfrm>
              <a:off x="501446" y="2310578"/>
              <a:ext cx="10943302" cy="138634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00ABF3-6A1F-49AA-0D63-1375DA20FE0B}"/>
                </a:ext>
              </a:extLst>
            </p:cNvPr>
            <p:cNvSpPr/>
            <p:nvPr/>
          </p:nvSpPr>
          <p:spPr>
            <a:xfrm>
              <a:off x="2546555" y="2514596"/>
              <a:ext cx="3795249" cy="97831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Create an object retriever to fetch the related tools to be used along with a sub question query engine for comparison and a base query engine containing all the nodes in one tool</a:t>
              </a:r>
              <a:endParaRPr lang="en-IN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B870C3-B758-DD4F-689D-412873AAC22A}"/>
                </a:ext>
              </a:extLst>
            </p:cNvPr>
            <p:cNvSpPr/>
            <p:nvPr/>
          </p:nvSpPr>
          <p:spPr>
            <a:xfrm>
              <a:off x="7302908" y="2587110"/>
              <a:ext cx="2812026" cy="8332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Retriever =&gt; Vector node retriever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Postprocessor =&gt; Reranking using sentence transformer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FD0FB5-90F6-E318-D98D-E560B4BC9879}"/>
                </a:ext>
              </a:extLst>
            </p:cNvPr>
            <p:cNvSpPr/>
            <p:nvPr/>
          </p:nvSpPr>
          <p:spPr>
            <a:xfrm>
              <a:off x="501446" y="4090213"/>
              <a:ext cx="10977716" cy="13863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DB09FA-459A-CD6D-075A-365A7BAFE239}"/>
                </a:ext>
              </a:extLst>
            </p:cNvPr>
            <p:cNvSpPr/>
            <p:nvPr/>
          </p:nvSpPr>
          <p:spPr>
            <a:xfrm>
              <a:off x="3392129" y="4294231"/>
              <a:ext cx="2113936" cy="9783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Create a React agent with the retrieved tools</a:t>
              </a:r>
              <a:endParaRPr lang="en-IN" sz="1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B1F6B54-10DD-9D8F-5DD7-D593AABBA4C8}"/>
                </a:ext>
              </a:extLst>
            </p:cNvPr>
            <p:cNvSpPr/>
            <p:nvPr/>
          </p:nvSpPr>
          <p:spPr>
            <a:xfrm>
              <a:off x="7422124" y="4294231"/>
              <a:ext cx="2573594" cy="9783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 the React agent and interact with user to provide appropriate response</a:t>
              </a:r>
              <a:endParaRPr lang="en-IN" sz="12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9C9CB4-F91F-64E4-0D50-D1795F6840C2}"/>
                </a:ext>
              </a:extLst>
            </p:cNvPr>
            <p:cNvCxnSpPr/>
            <p:nvPr/>
          </p:nvCxnSpPr>
          <p:spPr>
            <a:xfrm>
              <a:off x="2281084" y="108155"/>
              <a:ext cx="0" cy="5810864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BDABA2-2B24-EF1A-24F7-29BB4D07867F}"/>
                </a:ext>
              </a:extLst>
            </p:cNvPr>
            <p:cNvSpPr txBox="1"/>
            <p:nvPr/>
          </p:nvSpPr>
          <p:spPr>
            <a:xfrm>
              <a:off x="1090417" y="137651"/>
              <a:ext cx="665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Layer</a:t>
              </a:r>
              <a:endParaRPr lang="en-IN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9B37F2-EB0C-5A1B-A769-1DAC4471EA07}"/>
                </a:ext>
              </a:extLst>
            </p:cNvPr>
            <p:cNvSpPr txBox="1"/>
            <p:nvPr/>
          </p:nvSpPr>
          <p:spPr>
            <a:xfrm>
              <a:off x="6259461" y="126348"/>
              <a:ext cx="1096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Level</a:t>
              </a:r>
              <a:endParaRPr lang="en-IN" sz="16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E5F0BCC-19C7-7626-53AA-F6C7C542BD5C}"/>
                </a:ext>
              </a:extLst>
            </p:cNvPr>
            <p:cNvSpPr/>
            <p:nvPr/>
          </p:nvSpPr>
          <p:spPr>
            <a:xfrm>
              <a:off x="675969" y="825902"/>
              <a:ext cx="1430591" cy="7718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</a:t>
              </a:r>
              <a:r>
                <a:rPr lang="en-US" sz="1200" dirty="0" err="1"/>
                <a:t>arxiv</a:t>
              </a:r>
              <a:r>
                <a:rPr lang="en-US" sz="1200" dirty="0"/>
                <a:t> paper tools </a:t>
              </a:r>
              <a:r>
                <a:rPr lang="en-US" sz="1200" b="1" dirty="0"/>
                <a:t>(arxiv_builder.py)</a:t>
              </a:r>
              <a:endParaRPr lang="en-IN" sz="12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FB679DB-87BC-9C28-50E7-07B9C804705D}"/>
                </a:ext>
              </a:extLst>
            </p:cNvPr>
            <p:cNvSpPr/>
            <p:nvPr/>
          </p:nvSpPr>
          <p:spPr>
            <a:xfrm>
              <a:off x="730661" y="2514596"/>
              <a:ext cx="1321208" cy="97831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Retrieve relevant objects </a:t>
              </a:r>
              <a:r>
                <a:rPr lang="en-US" sz="1200" b="1" dirty="0"/>
                <a:t>(relevant_object_retreiver.py)</a:t>
              </a:r>
              <a:endParaRPr lang="en-IN" sz="12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568F783-CF82-C889-21FE-C76E13539F92}"/>
                </a:ext>
              </a:extLst>
            </p:cNvPr>
            <p:cNvSpPr/>
            <p:nvPr/>
          </p:nvSpPr>
          <p:spPr>
            <a:xfrm>
              <a:off x="730664" y="4294231"/>
              <a:ext cx="1321205" cy="9783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Generate response using the tools</a:t>
              </a:r>
            </a:p>
            <a:p>
              <a:pPr algn="ctr"/>
              <a:r>
                <a:rPr lang="en-US" sz="1200" b="1" dirty="0"/>
                <a:t>(arxiv_consultant.py)</a:t>
              </a:r>
              <a:endParaRPr lang="en-IN" sz="1200" b="1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65B7979-832D-06FE-9819-17A54A4670D1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4267200" y="1224113"/>
              <a:ext cx="2716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252E55-B1A5-0363-071F-F015FC67CCD7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6259461" y="1224114"/>
              <a:ext cx="2716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102697F-0238-4D05-B99F-EB71F073AFBF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8708921" y="1224114"/>
              <a:ext cx="2716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9F065A23-4B1E-F983-60DF-5FCDD24DB750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rot="5400000">
              <a:off x="6808225" y="-746639"/>
              <a:ext cx="897191" cy="5625279"/>
            </a:xfrm>
            <a:prstGeom prst="bentConnector3">
              <a:avLst>
                <a:gd name="adj1" fmla="val 6205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9C0AA5C-38C3-FA85-5603-DB7B67CD4F6A}"/>
                </a:ext>
              </a:extLst>
            </p:cNvPr>
            <p:cNvCxnSpPr>
              <a:stCxn id="15" idx="2"/>
              <a:endCxn id="26" idx="0"/>
            </p:cNvCxnSpPr>
            <p:nvPr/>
          </p:nvCxnSpPr>
          <p:spPr>
            <a:xfrm>
              <a:off x="4444180" y="3492908"/>
              <a:ext cx="4917" cy="80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6243469-945F-516D-BEF1-BB63AC7386A3}"/>
                </a:ext>
              </a:extLst>
            </p:cNvPr>
            <p:cNvCxnSpPr>
              <a:stCxn id="26" idx="3"/>
              <a:endCxn id="32" idx="1"/>
            </p:cNvCxnSpPr>
            <p:nvPr/>
          </p:nvCxnSpPr>
          <p:spPr>
            <a:xfrm>
              <a:off x="5506065" y="4783387"/>
              <a:ext cx="1916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21587A5-0F67-87A7-D567-0F5695DE0B47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6341804" y="3003752"/>
              <a:ext cx="961104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A0FF660-0B63-654A-B9E4-95C32AD84932}"/>
                </a:ext>
              </a:extLst>
            </p:cNvPr>
            <p:cNvSpPr/>
            <p:nvPr/>
          </p:nvSpPr>
          <p:spPr>
            <a:xfrm>
              <a:off x="10931013" y="4463838"/>
              <a:ext cx="1096297" cy="639097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query</a:t>
              </a:r>
              <a:endParaRPr lang="en-IN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577AF0F-07E1-4249-49E4-FDD6BFD9753F}"/>
                </a:ext>
              </a:extLst>
            </p:cNvPr>
            <p:cNvSpPr/>
            <p:nvPr/>
          </p:nvSpPr>
          <p:spPr>
            <a:xfrm>
              <a:off x="7833849" y="5680579"/>
              <a:ext cx="1750143" cy="639097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</a:t>
              </a:r>
              <a:endParaRPr lang="en-IN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A52D736-B25A-BFF7-122E-97CEEFD704C5}"/>
                </a:ext>
              </a:extLst>
            </p:cNvPr>
            <p:cNvCxnSpPr>
              <a:stCxn id="92" idx="2"/>
              <a:endCxn id="32" idx="3"/>
            </p:cNvCxnSpPr>
            <p:nvPr/>
          </p:nvCxnSpPr>
          <p:spPr>
            <a:xfrm flipH="1">
              <a:off x="9995718" y="4783387"/>
              <a:ext cx="935295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4628095-B35F-0F7E-679F-14D89ACC7E62}"/>
                </a:ext>
              </a:extLst>
            </p:cNvPr>
            <p:cNvCxnSpPr>
              <a:stCxn id="32" idx="2"/>
              <a:endCxn id="93" idx="0"/>
            </p:cNvCxnSpPr>
            <p:nvPr/>
          </p:nvCxnSpPr>
          <p:spPr>
            <a:xfrm>
              <a:off x="8708921" y="5272543"/>
              <a:ext cx="0" cy="40803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63FE9B-BEF4-73A5-7C8A-70E52B5501CA}"/>
                </a:ext>
              </a:extLst>
            </p:cNvPr>
            <p:cNvSpPr txBox="1"/>
            <p:nvPr/>
          </p:nvSpPr>
          <p:spPr>
            <a:xfrm>
              <a:off x="6217269" y="1940171"/>
              <a:ext cx="2277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List of tools built for each paper</a:t>
              </a:r>
              <a:endParaRPr lang="en-IN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9D9ED5B-AE70-04F9-EA8B-02E87BB90546}"/>
                </a:ext>
              </a:extLst>
            </p:cNvPr>
            <p:cNvSpPr txBox="1"/>
            <p:nvPr/>
          </p:nvSpPr>
          <p:spPr>
            <a:xfrm>
              <a:off x="4444179" y="3755069"/>
              <a:ext cx="3135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Relevant tools to be used for query response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18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168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Shruthip Venkatesh</dc:creator>
  <cp:lastModifiedBy>Shruthip Venkatesh</cp:lastModifiedBy>
  <cp:revision>45</cp:revision>
  <dcterms:created xsi:type="dcterms:W3CDTF">2024-05-28T07:44:44Z</dcterms:created>
  <dcterms:modified xsi:type="dcterms:W3CDTF">2024-06-25T23:14:54Z</dcterms:modified>
</cp:coreProperties>
</file>