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EFEE-2F45-43F9-3BEB-8406777C0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7E7F8-B04A-9E2B-BA8D-C705727F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967BB-309E-3EF4-6BF5-7C427412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D2DD-780B-4D24-8805-669C60CE4289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BDC7-F3FD-6294-B781-8BE66380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C78C0-1201-08B2-A88F-A9813BEB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956-F605-42A4-969A-A46C59AD78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97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BC7C-32D6-DF5B-3B3A-285DA2E6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ED13B-E106-8525-CB93-3609FCAC8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358EE-D750-A09B-387F-5A08CA90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D2DD-780B-4D24-8805-669C60CE4289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760C7-7204-047F-6602-665FE333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5FD8-03A9-4780-87F5-4A2C264B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956-F605-42A4-969A-A46C59AD78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24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B5111-8595-5849-0E9F-B29D11745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09315-A706-9A1B-592F-E63480F82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0B12C-65B5-24C4-CB72-D48818D9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D2DD-780B-4D24-8805-669C60CE4289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7A45-54AA-2856-965A-B08197C9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2C3F1-040F-2872-3A85-6BFDAF05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956-F605-42A4-969A-A46C59AD78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2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F504-254C-1EFA-6D5B-FD2DE5C9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43E45-8DE6-5837-2A59-3016C437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CE8F-D77C-3F2E-BCA6-3FFFC00F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D2DD-780B-4D24-8805-669C60CE4289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1E83-6E73-AB68-1CE0-A7D67FCE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FA60-6C3C-CFBD-DE00-4348505E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956-F605-42A4-969A-A46C59AD78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7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C214-C213-A094-3FED-1FA38C7D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C53CB-870F-2524-B223-D6C853552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58B2-96FB-E1D4-6750-F0F509E1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D2DD-780B-4D24-8805-669C60CE4289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1C174-FA29-629E-CE40-6A04443B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5F6CD-07B6-CE18-5E35-9587D4D0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956-F605-42A4-969A-A46C59AD78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99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A44D-2944-FDB1-CA2F-8BE2455A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CD90D-F455-2199-BF5B-0DE3A9E9C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D753-3609-1226-1954-A4E7DFE3D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21623-FCB4-27FC-13C9-37E8B053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D2DD-780B-4D24-8805-669C60CE4289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BBFF5-62E7-9B93-5C03-384FB892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C4EF3-F240-657F-374E-36FD3250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956-F605-42A4-969A-A46C59AD78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97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22A9-EB5B-6BB3-605E-78DC40E9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994D7-9720-007F-1F81-5369806D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0A3E0-F5E0-D64E-5976-C44418069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3CCBA-673E-EBB6-236F-99A436CAF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1D542-3DBD-3B79-1C1F-C3D7C9332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EDB18-AE76-8584-AD39-CBD1CCA6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D2DD-780B-4D24-8805-669C60CE4289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07018-04BD-92EB-BB7A-524F1FC7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8BD47-BBF4-3F69-4737-09201C83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956-F605-42A4-969A-A46C59AD78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47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4490-D1DD-8841-4C0C-37EB9898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A6728-4F2F-F8C4-992E-20AAC6F8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D2DD-780B-4D24-8805-669C60CE4289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A4B11-8995-DB29-1D07-8810DF15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EC7D7-1158-4C99-E54D-AA848E3F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956-F605-42A4-969A-A46C59AD78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20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40983-A382-CC88-9D3C-0C11569E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D2DD-780B-4D24-8805-669C60CE4289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2EE65-B25A-68EC-200B-221A8C79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D540B-1641-A9CD-A8E7-93C95F17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956-F605-42A4-969A-A46C59AD78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65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EC59-43C0-756A-65D7-A90BFD58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53FB-CF27-7B66-7FFD-CA3EF35C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B39D5-CB89-C134-F5D7-14B981CBC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18708-DAED-BBED-893C-A9C0C473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D2DD-780B-4D24-8805-669C60CE4289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5B4AB-0C5C-9CED-CA50-6D5A04BF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86D12-DBBD-FE41-B40D-F2F690AE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956-F605-42A4-969A-A46C59AD78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90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02D7-19A9-9EC1-5B15-6B2D3D35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3945A-1CEE-89FC-AFDE-D35DA6CB5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AABBE-2DD6-B992-4480-37708ED5B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E45B1-93C3-03DC-6B3D-78546C88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D2DD-780B-4D24-8805-669C60CE4289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E6261-2555-33CE-BAED-4F61CBE9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44450-26BC-6F38-8902-12A8F2E1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A956-F605-42A4-969A-A46C59AD78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639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81664-1ADD-13DE-86C7-A53DA32E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7C7FE-D0E1-D585-150A-C92A23D92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383BC-4ACA-17D3-F845-DE1975C90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1D2DD-780B-4D24-8805-669C60CE4289}" type="datetimeFigureOut">
              <a:rPr lang="en-IN" smtClean="0"/>
              <a:t>14-02-2024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9196B-76E1-FA96-A248-33368AD88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885B5-2B06-E2B4-D3CC-995031BF4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A956-F605-42A4-969A-A46C59AD78B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17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CD72C65C-6202-C3D8-A6FD-5106B7EB52F3}"/>
              </a:ext>
            </a:extLst>
          </p:cNvPr>
          <p:cNvSpPr/>
          <p:nvPr/>
        </p:nvSpPr>
        <p:spPr>
          <a:xfrm>
            <a:off x="2815770" y="919162"/>
            <a:ext cx="5428343" cy="397215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Amma!!!</a:t>
            </a:r>
          </a:p>
          <a:p>
            <a:pPr algn="ctr"/>
            <a:r>
              <a:rPr lang="en-US" dirty="0"/>
              <a:t>(to my angry bird rodareshwari)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794AAB-3D88-AFBC-A5D7-7D222EDED24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1" y="3429000"/>
            <a:ext cx="609600" cy="5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3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rt 1">
            <a:extLst>
              <a:ext uri="{FF2B5EF4-FFF2-40B4-BE49-F238E27FC236}">
                <a16:creationId xmlns:a16="http://schemas.microsoft.com/office/drawing/2014/main" id="{01243010-E1D5-0225-9396-D9264C4A5F94}"/>
              </a:ext>
            </a:extLst>
          </p:cNvPr>
          <p:cNvSpPr/>
          <p:nvPr/>
        </p:nvSpPr>
        <p:spPr>
          <a:xfrm>
            <a:off x="4027714" y="1393371"/>
            <a:ext cx="4136571" cy="3657600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Love U Amma!!!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871972-730A-F236-3580-619C7D6E39E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9" y="3222171"/>
            <a:ext cx="609600" cy="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456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F4A600-BD3C-E3EE-E3F1-F5B81F214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5648"/>
            <a:ext cx="12192000" cy="7473648"/>
          </a:xfrm>
          <a:prstGeom prst="rect">
            <a:avLst/>
          </a:prstGeom>
          <a:scene3d>
            <a:camera prst="obliqueTop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8067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D0763-4BC1-CB88-7F07-2C13780C7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55E3F9-E3DA-C834-0AD4-1E77BEB0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43" y="624112"/>
            <a:ext cx="6081486" cy="5337025"/>
          </a:xfrm>
          <a:prstGeom prst="heart">
            <a:avLst/>
          </a:prstGeom>
          <a:scene3d>
            <a:camera prst="obliqueTopLeft"/>
            <a:lightRig rig="threePt" dir="t"/>
          </a:scene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97482B-C582-797E-CD0A-34C4FA9EE5B2}"/>
              </a:ext>
            </a:extLst>
          </p:cNvPr>
          <p:cNvSpPr/>
          <p:nvPr/>
        </p:nvSpPr>
        <p:spPr>
          <a:xfrm>
            <a:off x="370674" y="5310558"/>
            <a:ext cx="5081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With lots of love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064CB-EEFB-B6A3-B2F1-B2FC9044037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606570" y="6031186"/>
            <a:ext cx="609600" cy="7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1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7 0 C 0.025 0 0.034 -0.014 0.042 -0.016 C 0.048 -0.016 0.059 -0.003 0.064 -0.003 C 0.071 -0.003 0.078 -0.007 0.091 -0.007 L 0.1 -0.162 L 0.11 0.025 L 0.122 0 L 0.132 -0.007 L 0.156 -0.001 C 0.167 -0.004 0.176 -0.017 0.187 -0.022 C 0.191 -0.023 0.2 -0.024 0.206 -0.022 C 0.212 -0.02 0.217 -0.006 0.219 -0.005 C 0.222 -0.001 0.229 -0.005 0.233 -0.003 L 0.239 0 L 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C641139-EED0-4693-8471-08964142579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Shruthi S rao</dc:creator>
  <cp:lastModifiedBy>Shruthi S rao</cp:lastModifiedBy>
  <cp:revision>1</cp:revision>
  <dcterms:created xsi:type="dcterms:W3CDTF">2024-02-14T14:22:57Z</dcterms:created>
  <dcterms:modified xsi:type="dcterms:W3CDTF">2024-02-14T14:47:36Z</dcterms:modified>
</cp:coreProperties>
</file>