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e81e4a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e81e4a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e81e4a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e81e4a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0" Type="http://schemas.openxmlformats.org/officeDocument/2006/relationships/image" Target="../media/image4.jp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9.png"/><Relationship Id="rId13" Type="http://schemas.openxmlformats.org/officeDocument/2006/relationships/image" Target="../media/image14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162306"/>
            <a:ext cx="7136700" cy="16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Crime Data Analysis &amp; Visualisation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81707"/>
            <a:ext cx="48705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Dipti Bhattad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Shruthi Subbaiah Machimada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0" y="524875"/>
            <a:ext cx="18498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0" y="1028700"/>
            <a:ext cx="2218500" cy="3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latin typeface="Comic Sans MS"/>
                <a:ea typeface="Comic Sans MS"/>
                <a:cs typeface="Comic Sans MS"/>
                <a:sym typeface="Comic Sans MS"/>
              </a:rPr>
              <a:t>On an average, 272 crimes are reported every single day in Boston</a:t>
            </a:r>
            <a:endParaRPr b="1" i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400" y="419875"/>
            <a:ext cx="2354000" cy="18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200" y="419875"/>
            <a:ext cx="2354000" cy="18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0000" y="419875"/>
            <a:ext cx="2354000" cy="18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4400" y="2729200"/>
            <a:ext cx="2794550" cy="22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1600" y="2812425"/>
            <a:ext cx="2112925" cy="19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0"/>
            <a:ext cx="6926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Time Series Analysis of Boston Crime from 2016-2018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12" y="2147587"/>
            <a:ext cx="2112925" cy="69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00" y="3116725"/>
            <a:ext cx="1849800" cy="147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00600" y="2763550"/>
            <a:ext cx="2218499" cy="19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5159550" y="4152625"/>
            <a:ext cx="819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Thanksgiving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107400" y="3143250"/>
            <a:ext cx="8193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4th</a:t>
            </a:r>
            <a:r>
              <a:rPr b="1" lang="en" sz="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600">
                <a:latin typeface="Open Sans"/>
                <a:ea typeface="Open Sans"/>
                <a:cs typeface="Open Sans"/>
                <a:sym typeface="Open Sans"/>
              </a:rPr>
              <a:t>July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9282"/>
            <a:ext cx="2684726" cy="281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400" y="3090825"/>
            <a:ext cx="2771599" cy="21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7875" y="1368675"/>
            <a:ext cx="434075" cy="7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8325" y="3288500"/>
            <a:ext cx="2501849" cy="208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381300" y="2919800"/>
            <a:ext cx="2343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Daily crime pattern in streets 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372400" y="232050"/>
            <a:ext cx="3231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Has the safety of districts changed?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-68325" y="3090850"/>
            <a:ext cx="2343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Crimes that involved shooting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3300" y="3181950"/>
            <a:ext cx="2419301" cy="19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4721" y="3288499"/>
            <a:ext cx="596606" cy="5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9">
            <a:alphaModFix/>
          </a:blip>
          <a:srcRect b="0" l="0" r="22910" t="7715"/>
          <a:stretch/>
        </p:blipFill>
        <p:spPr>
          <a:xfrm>
            <a:off x="4686603" y="3233725"/>
            <a:ext cx="1819097" cy="18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4686600" y="2886725"/>
            <a:ext cx="43917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UCR Part1 crimes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 and their distribution across districts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92803" y="2288850"/>
            <a:ext cx="247534" cy="5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4700" y="1896737"/>
            <a:ext cx="3044101" cy="95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89988" y="235650"/>
            <a:ext cx="2036237" cy="16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4294967295" type="title"/>
          </p:nvPr>
        </p:nvSpPr>
        <p:spPr>
          <a:xfrm>
            <a:off x="2433525" y="418950"/>
            <a:ext cx="25545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C1130"/>
                </a:solidFill>
              </a:rPr>
              <a:t>Most populated: </a:t>
            </a:r>
            <a:r>
              <a:rPr lang="en" sz="1100">
                <a:solidFill>
                  <a:srgbClr val="FF0000"/>
                </a:solidFill>
              </a:rPr>
              <a:t>Dorchester, </a:t>
            </a:r>
            <a:r>
              <a:rPr lang="en" sz="1100">
                <a:solidFill>
                  <a:srgbClr val="CC0000"/>
                </a:solidFill>
              </a:rPr>
              <a:t>Roxbury</a:t>
            </a:r>
            <a:endParaRPr sz="11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C1130"/>
                </a:solidFill>
              </a:rPr>
              <a:t>Most crimes: </a:t>
            </a:r>
            <a:r>
              <a:rPr lang="en" sz="1100">
                <a:solidFill>
                  <a:srgbClr val="CC0000"/>
                </a:solidFill>
              </a:rPr>
              <a:t>Roxbury</a:t>
            </a:r>
            <a:r>
              <a:rPr lang="en" sz="1100">
                <a:solidFill>
                  <a:srgbClr val="FF0000"/>
                </a:solidFill>
              </a:rPr>
              <a:t>, Dorchester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C1130"/>
                </a:solidFill>
              </a:rPr>
              <a:t>Most shootings: </a:t>
            </a:r>
            <a:r>
              <a:rPr lang="en" sz="1100">
                <a:solidFill>
                  <a:srgbClr val="CC0000"/>
                </a:solidFill>
              </a:rPr>
              <a:t>Roxbury</a:t>
            </a:r>
            <a:r>
              <a:rPr lang="en" sz="1100">
                <a:solidFill>
                  <a:srgbClr val="666666"/>
                </a:solidFill>
              </a:rPr>
              <a:t>, </a:t>
            </a:r>
            <a:r>
              <a:rPr lang="en" sz="1100"/>
              <a:t>Mattapan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C1130"/>
                </a:solidFill>
              </a:rPr>
              <a:t>Most UCR 1 crimes:</a:t>
            </a:r>
            <a:r>
              <a:rPr lang="en" sz="1100">
                <a:solidFill>
                  <a:srgbClr val="6AA84F"/>
                </a:solidFill>
              </a:rPr>
              <a:t> </a:t>
            </a:r>
            <a:r>
              <a:rPr lang="en" sz="1100">
                <a:solidFill>
                  <a:schemeClr val="accent4"/>
                </a:solidFill>
              </a:rPr>
              <a:t>Fenway, BackBay, Central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C1130"/>
                </a:solidFill>
              </a:rPr>
              <a:t>Safe districts: </a:t>
            </a:r>
            <a:r>
              <a:rPr lang="en" sz="1100">
                <a:solidFill>
                  <a:srgbClr val="9BBF21"/>
                </a:solidFill>
              </a:rPr>
              <a:t>Charleston, East Boston</a:t>
            </a:r>
            <a:endParaRPr sz="1100">
              <a:solidFill>
                <a:srgbClr val="9BBF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532325" y="1616174"/>
            <a:ext cx="3634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Unsafe streets in Dorchester &amp; Roxbury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02535" y="509237"/>
            <a:ext cx="2928829" cy="202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-81925" y="0"/>
            <a:ext cx="6176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Analysis of Crime across districts in Boston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