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9" r:id="rId12"/>
    <p:sldId id="263" r:id="rId13"/>
    <p:sldId id="265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804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.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447737" y="2895685"/>
            <a:ext cx="8610600" cy="23069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Shruthi 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AND NMID: 2428C0518,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81801B28EA6091CA6364B0896C458807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Bsc AI&amp;ML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KPR College of Arts &amp; Science,Bharathiar University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90905" y="1483360"/>
            <a:ext cx="9009380" cy="4797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b="1"/>
              <a:t>Result:</a:t>
            </a:r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Successfully designed a personal portfolio website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About Me section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Vision &amp; Activism section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Education section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Contact Me section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ym typeface="+mn-ea"/>
              </a:rPr>
              <a:t>Screenshot examples:</a:t>
            </a:r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</p:txBody>
      </p:sp>
      <p:pic>
        <p:nvPicPr>
          <p:cNvPr id="12" name="Picture 11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795" y="3381375"/>
            <a:ext cx="6623050" cy="3092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24000" y="1927860"/>
            <a:ext cx="6623685" cy="4149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14350" indent="-514350">
              <a:buFont typeface="+mj-lt"/>
              <a:buAutoNum type="romanLcPeriod"/>
            </a:pPr>
            <a:r>
              <a:rPr lang="en-US" altLang="en-US" sz="2800"/>
              <a:t>This portfolio demonstrates how leadership, activism, and technology can be combined to inspire change.</a:t>
            </a:r>
            <a:endParaRPr lang="en-US" altLang="en-US" sz="2800"/>
          </a:p>
          <a:p>
            <a:pPr marL="514350" indent="-514350">
              <a:buFont typeface="+mj-lt"/>
              <a:buAutoNum type="romanLcPeriod"/>
            </a:pPr>
            <a:r>
              <a:rPr lang="en-US" altLang="en-US" sz="2800"/>
              <a:t>It reflects Shruthi S’s commitment to innovation, equality, and youth empowerment.</a:t>
            </a:r>
            <a:endParaRPr 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Git hub Link: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38200" y="2133600"/>
            <a:ext cx="10345420" cy="2348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/>
              <a:t>portfolio Repository:</a:t>
            </a:r>
            <a:endParaRPr lang="en-US" sz="2800" b="1"/>
          </a:p>
          <a:p>
            <a:r>
              <a:rPr lang="en-US" sz="2800">
                <a:hlinkClick r:id="rId1" tooltip="" action="ppaction://hlinkfile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800080"/>
                      <wpsdc:hlinkUnderline xmlns:wpsdc="http://www.wps.cn/officeDocument/2017/drawingmlCustomData" val="1"/>
                    </a:ext>
                  </a:extLst>
                </a:hlinkClick>
              </a:rPr>
              <a:t> </a:t>
            </a:r>
            <a:r>
              <a:rPr lang="en-US" altLang="en-US" sz="2800">
                <a:hlinkClick r:id="rId1" tooltip="" action="ppaction://hlinkfile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800080"/>
                      <wpsdc:hlinkUnderline xmlns:wpsdc="http://www.wps.cn/officeDocument/2017/drawingmlCustomData" val="1"/>
                    </a:ext>
                  </a:extLst>
                </a:hlinkClick>
              </a:rPr>
              <a:t>https://github.com/shruthisubramaniam0809-ai/political-portfolio</a:t>
            </a:r>
            <a:r>
              <a:rPr lang="en-US" altLang="en-US" sz="2800"/>
              <a:t>s</a:t>
            </a:r>
            <a:endParaRPr lang="en-US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95755" y="-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Leadership &amp; Activism through AI &amp; ML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79170" y="6199505"/>
            <a:ext cx="7496810" cy="76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833755" y="1524000"/>
            <a:ext cx="7651115" cy="4855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2800"/>
              <a:t>Youth voices often remain underrepresented in leadership and technology-driven initiatives.</a:t>
            </a:r>
            <a:endParaRPr lang="en-US" altLang="en-US" sz="28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2800"/>
              <a:t>There is a need to empower communities with education, equality, and technology solutions while fostering student leadership and social awareness.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674370" y="1692275"/>
            <a:ext cx="7996555" cy="4668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36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/>
              <a:t>This portfolio highlights Shruthi S as a political leader, activist, and AI &amp; ML student.      </a:t>
            </a:r>
            <a:endParaRPr lang="en-US" altLang="en-US" sz="36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/>
              <a:t>It focuses on combining leadership with technology to bring </a:t>
            </a:r>
            <a:r>
              <a:rPr lang="en-US" altLang="en-US" sz="3600" b="1"/>
              <a:t>innovation, awareness, and positive social change</a:t>
            </a:r>
            <a:r>
              <a:rPr lang="en-US" altLang="en-US" sz="3600"/>
              <a:t>.</a:t>
            </a:r>
            <a:endParaRPr 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685800" y="1821815"/>
            <a:ext cx="7342505" cy="4505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/>
              <a:t>Students interested in AI, ML, and activism</a:t>
            </a:r>
            <a:endParaRPr lang="en-US" alt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/>
              <a:t>Political and social activists</a:t>
            </a:r>
            <a:endParaRPr lang="en-US" alt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/>
              <a:t>Educational communities</a:t>
            </a:r>
            <a:endParaRPr lang="en-US" alt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/>
              <a:t>Organizations promoting youth leadership and social change</a:t>
            </a:r>
            <a:endParaRPr 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048000" y="1676400"/>
            <a:ext cx="6513830" cy="4704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Web Technologies: HTML, CSS (for portfolio design)</a:t>
            </a:r>
            <a:endParaRPr lang="en-US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AI &amp; ML Knowledge (academic focus)</a:t>
            </a:r>
            <a:endParaRPr lang="en-US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Communication &amp; Leadership Skills</a:t>
            </a:r>
            <a:endParaRPr lang="en-US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Design Tools: Canva / Figma (optional for portfolio layout)</a:t>
            </a: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743075" y="1828800"/>
            <a:ext cx="6013450" cy="3893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2800"/>
              <a:t>Dark theme with yellow highlights</a:t>
            </a:r>
            <a:endParaRPr lang="en-US" altLang="en-US" sz="280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en-US" sz="28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2800"/>
              <a:t>Sections: About Me, Vision &amp; Activism, Education, Contact</a:t>
            </a:r>
            <a:endParaRPr lang="en-US" altLang="en-US" sz="280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en-US" sz="28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2800"/>
              <a:t>Clean, professional, and modern layout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2416810" y="1394460"/>
            <a:ext cx="5948680" cy="4540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 sz="2400"/>
          </a:p>
          <a:p>
            <a:endParaRPr lang="en-US" altLang="en-US" sz="2400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400"/>
              <a:t>Clear presentation of personal background &amp; achievements</a:t>
            </a:r>
            <a:endParaRPr lang="en-US" altLang="en-US" sz="2400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400"/>
              <a:t>Emphasis on vision for activism &amp; leadership</a:t>
            </a:r>
            <a:endParaRPr lang="en-US" altLang="en-US" sz="2400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400"/>
              <a:t>Highlights academic journey in AI &amp; ML</a:t>
            </a:r>
            <a:endParaRPr lang="en-US" altLang="en-US" sz="2400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400"/>
              <a:t>Contact information for networking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2198</Words>
  <Application>WPS Presentation</Application>
  <PresentationFormat>Widescreen</PresentationFormat>
  <Paragraphs>129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Digital Portfolio  </vt:lpstr>
      <vt:lpstr>PROJECT TITLE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RESULTS AND SCREENSHOTS</vt:lpstr>
      <vt:lpstr>CONCLUSION</vt:lpstr>
      <vt:lpstr>Git hub Link: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Shruthi s</cp:lastModifiedBy>
  <cp:revision>30</cp:revision>
  <dcterms:created xsi:type="dcterms:W3CDTF">2024-03-29T15:07:00Z</dcterms:created>
  <dcterms:modified xsi:type="dcterms:W3CDTF">2025-09-10T13:44:32Z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91C558EF9F374A938A6C928EA33100EA_13</vt:lpwstr>
  </property>
  <property fmtid="{D5CDD505-2E9C-101B-9397-08002B2CF9AE}" pid="5" name="KSOProductBuildVer">
    <vt:lpwstr>1033-12.2.0.21931</vt:lpwstr>
  </property>
</Properties>
</file>