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8"/>
  </p:notesMasterIdLst>
  <p:handoutMasterIdLst>
    <p:handoutMasterId r:id="rId19"/>
  </p:handoutMasterIdLst>
  <p:sldIdLst>
    <p:sldId id="446" r:id="rId5"/>
    <p:sldId id="447" r:id="rId6"/>
    <p:sldId id="449" r:id="rId7"/>
    <p:sldId id="427" r:id="rId8"/>
    <p:sldId id="441" r:id="rId9"/>
    <p:sldId id="443" r:id="rId10"/>
    <p:sldId id="434" r:id="rId11"/>
    <p:sldId id="433" r:id="rId12"/>
    <p:sldId id="452" r:id="rId13"/>
    <p:sldId id="426" r:id="rId14"/>
    <p:sldId id="445" r:id="rId15"/>
    <p:sldId id="453" r:id="rId16"/>
    <p:sldId id="4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29282D"/>
    <a:srgbClr val="F377BE"/>
    <a:srgbClr val="E288B6"/>
    <a:srgbClr val="8C5896"/>
    <a:srgbClr val="7C6560"/>
    <a:srgbClr val="D75078"/>
    <a:srgbClr val="B38F6A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BB973-64DC-4473-87E8-F6F26B576178}" v="53" dt="2022-11-19T07:46:03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7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ya B" userId="6b95cc7733f712d3" providerId="LiveId" clId="{FB3BB973-64DC-4473-87E8-F6F26B576178}"/>
    <pc:docChg chg="custSel addSld delSld modSld sldOrd">
      <pc:chgData name="Nithya B" userId="6b95cc7733f712d3" providerId="LiveId" clId="{FB3BB973-64DC-4473-87E8-F6F26B576178}" dt="2022-11-19T07:46:37.074" v="429" actId="2696"/>
      <pc:docMkLst>
        <pc:docMk/>
      </pc:docMkLst>
      <pc:sldChg chg="addSp delSp modSp mod setBg">
        <pc:chgData name="Nithya B" userId="6b95cc7733f712d3" providerId="LiveId" clId="{FB3BB973-64DC-4473-87E8-F6F26B576178}" dt="2022-11-19T07:40:18.111" v="250" actId="20577"/>
        <pc:sldMkLst>
          <pc:docMk/>
          <pc:sldMk cId="1646138950" sldId="426"/>
        </pc:sldMkLst>
        <pc:spChg chg="del">
          <ac:chgData name="Nithya B" userId="6b95cc7733f712d3" providerId="LiveId" clId="{FB3BB973-64DC-4473-87E8-F6F26B576178}" dt="2022-11-19T07:38:47.791" v="213" actId="478"/>
          <ac:spMkLst>
            <pc:docMk/>
            <pc:sldMk cId="1646138950" sldId="426"/>
            <ac:spMk id="2" creationId="{9416A8C9-9EB6-43DA-BD3E-58FAC144BF5C}"/>
          </ac:spMkLst>
        </pc:spChg>
        <pc:spChg chg="del">
          <ac:chgData name="Nithya B" userId="6b95cc7733f712d3" providerId="LiveId" clId="{FB3BB973-64DC-4473-87E8-F6F26B576178}" dt="2022-11-19T07:38:51.688" v="216" actId="478"/>
          <ac:spMkLst>
            <pc:docMk/>
            <pc:sldMk cId="1646138950" sldId="426"/>
            <ac:spMk id="3" creationId="{50EACE68-C884-4900-BA05-58DEA1511030}"/>
          </ac:spMkLst>
        </pc:spChg>
        <pc:spChg chg="add del mod">
          <ac:chgData name="Nithya B" userId="6b95cc7733f712d3" providerId="LiveId" clId="{FB3BB973-64DC-4473-87E8-F6F26B576178}" dt="2022-11-19T07:38:49.084" v="214" actId="478"/>
          <ac:spMkLst>
            <pc:docMk/>
            <pc:sldMk cId="1646138950" sldId="426"/>
            <ac:spMk id="5" creationId="{78D932C8-6BEF-D3B2-DE52-A67FD13323FC}"/>
          </ac:spMkLst>
        </pc:spChg>
        <pc:spChg chg="add del mod">
          <ac:chgData name="Nithya B" userId="6b95cc7733f712d3" providerId="LiveId" clId="{FB3BB973-64DC-4473-87E8-F6F26B576178}" dt="2022-11-19T07:39:03.783" v="222" actId="478"/>
          <ac:spMkLst>
            <pc:docMk/>
            <pc:sldMk cId="1646138950" sldId="426"/>
            <ac:spMk id="7" creationId="{FBE786C3-1744-A065-B59C-763F7692F38D}"/>
          </ac:spMkLst>
        </pc:spChg>
        <pc:spChg chg="add del mod">
          <ac:chgData name="Nithya B" userId="6b95cc7733f712d3" providerId="LiveId" clId="{FB3BB973-64DC-4473-87E8-F6F26B576178}" dt="2022-11-19T07:39:10.825" v="223" actId="478"/>
          <ac:spMkLst>
            <pc:docMk/>
            <pc:sldMk cId="1646138950" sldId="426"/>
            <ac:spMk id="10" creationId="{E1786265-CEA6-545D-B32D-661907DDDD00}"/>
          </ac:spMkLst>
        </pc:spChg>
        <pc:spChg chg="add mod">
          <ac:chgData name="Nithya B" userId="6b95cc7733f712d3" providerId="LiveId" clId="{FB3BB973-64DC-4473-87E8-F6F26B576178}" dt="2022-11-19T07:40:18.111" v="250" actId="20577"/>
          <ac:spMkLst>
            <pc:docMk/>
            <pc:sldMk cId="1646138950" sldId="426"/>
            <ac:spMk id="13" creationId="{41E17CFA-9305-F3AB-4993-E8757C5D7096}"/>
          </ac:spMkLst>
        </pc:spChg>
        <pc:picChg chg="del">
          <ac:chgData name="Nithya B" userId="6b95cc7733f712d3" providerId="LiveId" clId="{FB3BB973-64DC-4473-87E8-F6F26B576178}" dt="2022-11-19T07:38:49.920" v="215" actId="478"/>
          <ac:picMkLst>
            <pc:docMk/>
            <pc:sldMk cId="1646138950" sldId="426"/>
            <ac:picMk id="8" creationId="{285E2395-F258-4D5F-8EC1-2192791DA18B}"/>
          </ac:picMkLst>
        </pc:picChg>
        <pc:picChg chg="add mod">
          <ac:chgData name="Nithya B" userId="6b95cc7733f712d3" providerId="LiveId" clId="{FB3BB973-64DC-4473-87E8-F6F26B576178}" dt="2022-11-19T07:40:04.199" v="228" actId="1076"/>
          <ac:picMkLst>
            <pc:docMk/>
            <pc:sldMk cId="1646138950" sldId="426"/>
            <ac:picMk id="12" creationId="{B0379668-EAE0-1F0C-6E6C-81A85645F75D}"/>
          </ac:picMkLst>
        </pc:picChg>
      </pc:sldChg>
      <pc:sldChg chg="addSp delSp modSp mod setBg modClrScheme chgLayout">
        <pc:chgData name="Nithya B" userId="6b95cc7733f712d3" providerId="LiveId" clId="{FB3BB973-64DC-4473-87E8-F6F26B576178}" dt="2022-11-19T07:35:53.379" v="141" actId="1076"/>
        <pc:sldMkLst>
          <pc:docMk/>
          <pc:sldMk cId="2943388554" sldId="433"/>
        </pc:sldMkLst>
        <pc:spChg chg="del">
          <ac:chgData name="Nithya B" userId="6b95cc7733f712d3" providerId="LiveId" clId="{FB3BB973-64DC-4473-87E8-F6F26B576178}" dt="2022-11-19T07:18:29.761" v="75" actId="478"/>
          <ac:spMkLst>
            <pc:docMk/>
            <pc:sldMk cId="2943388554" sldId="433"/>
            <ac:spMk id="2" creationId="{9416A8C9-9EB6-43DA-BD3E-58FAC144BF5C}"/>
          </ac:spMkLst>
        </pc:spChg>
        <pc:spChg chg="del">
          <ac:chgData name="Nithya B" userId="6b95cc7733f712d3" providerId="LiveId" clId="{FB3BB973-64DC-4473-87E8-F6F26B576178}" dt="2022-11-19T07:18:28.112" v="74" actId="478"/>
          <ac:spMkLst>
            <pc:docMk/>
            <pc:sldMk cId="2943388554" sldId="433"/>
            <ac:spMk id="3" creationId="{50EACE68-C884-4900-BA05-58DEA1511030}"/>
          </ac:spMkLst>
        </pc:spChg>
        <pc:spChg chg="add mod">
          <ac:chgData name="Nithya B" userId="6b95cc7733f712d3" providerId="LiveId" clId="{FB3BB973-64DC-4473-87E8-F6F26B576178}" dt="2022-11-19T07:35:53.379" v="141" actId="1076"/>
          <ac:spMkLst>
            <pc:docMk/>
            <pc:sldMk cId="2943388554" sldId="433"/>
            <ac:spMk id="4" creationId="{F48DA2C1-CECF-76EE-4180-A86E5A7D91A7}"/>
          </ac:spMkLst>
        </pc:spChg>
        <pc:spChg chg="add del mod">
          <ac:chgData name="Nithya B" userId="6b95cc7733f712d3" providerId="LiveId" clId="{FB3BB973-64DC-4473-87E8-F6F26B576178}" dt="2022-11-19T07:18:35.168" v="79" actId="478"/>
          <ac:spMkLst>
            <pc:docMk/>
            <pc:sldMk cId="2943388554" sldId="433"/>
            <ac:spMk id="5" creationId="{03EA6DE6-59DF-158E-242F-DAE4A205368B}"/>
          </ac:spMkLst>
        </pc:spChg>
        <pc:spChg chg="add del mod">
          <ac:chgData name="Nithya B" userId="6b95cc7733f712d3" providerId="LiveId" clId="{FB3BB973-64DC-4473-87E8-F6F26B576178}" dt="2022-11-19T07:18:33.566" v="78" actId="478"/>
          <ac:spMkLst>
            <pc:docMk/>
            <pc:sldMk cId="2943388554" sldId="433"/>
            <ac:spMk id="8" creationId="{4C5385F9-579C-D215-B745-012FCD883E95}"/>
          </ac:spMkLst>
        </pc:spChg>
        <pc:spChg chg="add del mod">
          <ac:chgData name="Nithya B" userId="6b95cc7733f712d3" providerId="LiveId" clId="{FB3BB973-64DC-4473-87E8-F6F26B576178}" dt="2022-11-19T07:18:32.520" v="77" actId="478"/>
          <ac:spMkLst>
            <pc:docMk/>
            <pc:sldMk cId="2943388554" sldId="433"/>
            <ac:spMk id="10" creationId="{5022BA9A-191D-512D-D2C5-59ED03362AF5}"/>
          </ac:spMkLst>
        </pc:spChg>
        <pc:spChg chg="add del mod ord">
          <ac:chgData name="Nithya B" userId="6b95cc7733f712d3" providerId="LiveId" clId="{FB3BB973-64DC-4473-87E8-F6F26B576178}" dt="2022-11-19T07:29:39.969" v="94" actId="478"/>
          <ac:spMkLst>
            <pc:docMk/>
            <pc:sldMk cId="2943388554" sldId="433"/>
            <ac:spMk id="13" creationId="{5C69DF93-C16D-C652-A023-55723C6E2DBB}"/>
          </ac:spMkLst>
        </pc:spChg>
        <pc:spChg chg="add del mod ord">
          <ac:chgData name="Nithya B" userId="6b95cc7733f712d3" providerId="LiveId" clId="{FB3BB973-64DC-4473-87E8-F6F26B576178}" dt="2022-11-19T07:29:30.618" v="85" actId="478"/>
          <ac:spMkLst>
            <pc:docMk/>
            <pc:sldMk cId="2943388554" sldId="433"/>
            <ac:spMk id="14" creationId="{6D7E5613-5FC4-BB78-AF4D-ECB90725134B}"/>
          </ac:spMkLst>
        </pc:spChg>
        <pc:spChg chg="add del mod ord">
          <ac:chgData name="Nithya B" userId="6b95cc7733f712d3" providerId="LiveId" clId="{FB3BB973-64DC-4473-87E8-F6F26B576178}" dt="2022-11-19T07:29:31.572" v="86" actId="478"/>
          <ac:spMkLst>
            <pc:docMk/>
            <pc:sldMk cId="2943388554" sldId="433"/>
            <ac:spMk id="15" creationId="{DB0902B6-D855-B8F3-8A1C-19F517695E02}"/>
          </ac:spMkLst>
        </pc:spChg>
        <pc:spChg chg="add del mod ord">
          <ac:chgData name="Nithya B" userId="6b95cc7733f712d3" providerId="LiveId" clId="{FB3BB973-64DC-4473-87E8-F6F26B576178}" dt="2022-11-19T07:29:32.488" v="87" actId="478"/>
          <ac:spMkLst>
            <pc:docMk/>
            <pc:sldMk cId="2943388554" sldId="433"/>
            <ac:spMk id="16" creationId="{7D1FC291-06E4-1593-BE84-2ADD58E4A70C}"/>
          </ac:spMkLst>
        </pc:spChg>
        <pc:spChg chg="add del mod ord">
          <ac:chgData name="Nithya B" userId="6b95cc7733f712d3" providerId="LiveId" clId="{FB3BB973-64DC-4473-87E8-F6F26B576178}" dt="2022-11-19T07:29:33.686" v="88" actId="478"/>
          <ac:spMkLst>
            <pc:docMk/>
            <pc:sldMk cId="2943388554" sldId="433"/>
            <ac:spMk id="17" creationId="{3D629DC0-53AA-4262-78D9-D7213B58DBB0}"/>
          </ac:spMkLst>
        </pc:spChg>
        <pc:spChg chg="add del mod ord">
          <ac:chgData name="Nithya B" userId="6b95cc7733f712d3" providerId="LiveId" clId="{FB3BB973-64DC-4473-87E8-F6F26B576178}" dt="2022-11-19T07:29:37.264" v="92" actId="478"/>
          <ac:spMkLst>
            <pc:docMk/>
            <pc:sldMk cId="2943388554" sldId="433"/>
            <ac:spMk id="18" creationId="{817177B5-8178-BF75-6DC5-28BFE8DDEF72}"/>
          </ac:spMkLst>
        </pc:spChg>
        <pc:spChg chg="add del mod ord">
          <ac:chgData name="Nithya B" userId="6b95cc7733f712d3" providerId="LiveId" clId="{FB3BB973-64DC-4473-87E8-F6F26B576178}" dt="2022-11-19T07:29:36.517" v="91" actId="478"/>
          <ac:spMkLst>
            <pc:docMk/>
            <pc:sldMk cId="2943388554" sldId="433"/>
            <ac:spMk id="19" creationId="{0630563F-81A7-BA59-3321-CC54F9888609}"/>
          </ac:spMkLst>
        </pc:spChg>
        <pc:spChg chg="add del mod ord">
          <ac:chgData name="Nithya B" userId="6b95cc7733f712d3" providerId="LiveId" clId="{FB3BB973-64DC-4473-87E8-F6F26B576178}" dt="2022-11-19T07:29:35.819" v="90" actId="478"/>
          <ac:spMkLst>
            <pc:docMk/>
            <pc:sldMk cId="2943388554" sldId="433"/>
            <ac:spMk id="20" creationId="{BAECEF45-A159-33C1-CFB3-681F1950AD1E}"/>
          </ac:spMkLst>
        </pc:spChg>
        <pc:spChg chg="add del mod ord">
          <ac:chgData name="Nithya B" userId="6b95cc7733f712d3" providerId="LiveId" clId="{FB3BB973-64DC-4473-87E8-F6F26B576178}" dt="2022-11-19T07:29:34.829" v="89" actId="478"/>
          <ac:spMkLst>
            <pc:docMk/>
            <pc:sldMk cId="2943388554" sldId="433"/>
            <ac:spMk id="21" creationId="{6EF9AF54-4DAC-4C49-1DB0-F3E6FCE86166}"/>
          </ac:spMkLst>
        </pc:spChg>
        <pc:spChg chg="add del mod">
          <ac:chgData name="Nithya B" userId="6b95cc7733f712d3" providerId="LiveId" clId="{FB3BB973-64DC-4473-87E8-F6F26B576178}" dt="2022-11-19T07:32:03.819" v="110" actId="478"/>
          <ac:spMkLst>
            <pc:docMk/>
            <pc:sldMk cId="2943388554" sldId="433"/>
            <ac:spMk id="24" creationId="{21EF5799-2A9A-68E1-A2BD-680490B97919}"/>
          </ac:spMkLst>
        </pc:spChg>
        <pc:spChg chg="add del mod ord">
          <ac:chgData name="Nithya B" userId="6b95cc7733f712d3" providerId="LiveId" clId="{FB3BB973-64DC-4473-87E8-F6F26B576178}" dt="2022-11-19T07:31:40.086" v="104"/>
          <ac:spMkLst>
            <pc:docMk/>
            <pc:sldMk cId="2943388554" sldId="433"/>
            <ac:spMk id="25" creationId="{7C6C09B1-ACBB-D2B2-B25F-2372841BBF92}"/>
          </ac:spMkLst>
        </pc:spChg>
        <pc:spChg chg="add del mod ord">
          <ac:chgData name="Nithya B" userId="6b95cc7733f712d3" providerId="LiveId" clId="{FB3BB973-64DC-4473-87E8-F6F26B576178}" dt="2022-11-19T07:31:40.086" v="104"/>
          <ac:spMkLst>
            <pc:docMk/>
            <pc:sldMk cId="2943388554" sldId="433"/>
            <ac:spMk id="26" creationId="{D3D47335-C4F0-A61B-A04F-363CB7B4ED20}"/>
          </ac:spMkLst>
        </pc:spChg>
        <pc:spChg chg="add del mod ord">
          <ac:chgData name="Nithya B" userId="6b95cc7733f712d3" providerId="LiveId" clId="{FB3BB973-64DC-4473-87E8-F6F26B576178}" dt="2022-11-19T07:31:40.086" v="104"/>
          <ac:spMkLst>
            <pc:docMk/>
            <pc:sldMk cId="2943388554" sldId="433"/>
            <ac:spMk id="27" creationId="{EE3C2304-48E0-D7FD-4A92-DCA2D2549854}"/>
          </ac:spMkLst>
        </pc:spChg>
        <pc:spChg chg="add del mod">
          <ac:chgData name="Nithya B" userId="6b95cc7733f712d3" providerId="LiveId" clId="{FB3BB973-64DC-4473-87E8-F6F26B576178}" dt="2022-11-19T07:31:44.738" v="106" actId="478"/>
          <ac:spMkLst>
            <pc:docMk/>
            <pc:sldMk cId="2943388554" sldId="433"/>
            <ac:spMk id="28" creationId="{1B3BF4BD-961C-1B4E-6D2D-CA8939E60C60}"/>
          </ac:spMkLst>
        </pc:spChg>
        <pc:spChg chg="add del mod">
          <ac:chgData name="Nithya B" userId="6b95cc7733f712d3" providerId="LiveId" clId="{FB3BB973-64DC-4473-87E8-F6F26B576178}" dt="2022-11-19T07:31:50.461" v="108" actId="478"/>
          <ac:spMkLst>
            <pc:docMk/>
            <pc:sldMk cId="2943388554" sldId="433"/>
            <ac:spMk id="29" creationId="{975CE140-8B01-8B8A-D979-529569D5B046}"/>
          </ac:spMkLst>
        </pc:spChg>
        <pc:spChg chg="add del mod">
          <ac:chgData name="Nithya B" userId="6b95cc7733f712d3" providerId="LiveId" clId="{FB3BB973-64DC-4473-87E8-F6F26B576178}" dt="2022-11-19T07:31:43.063" v="105" actId="478"/>
          <ac:spMkLst>
            <pc:docMk/>
            <pc:sldMk cId="2943388554" sldId="433"/>
            <ac:spMk id="30" creationId="{BAFC3326-DDE4-8D60-8494-12BCC3088981}"/>
          </ac:spMkLst>
        </pc:spChg>
        <pc:picChg chg="add mod">
          <ac:chgData name="Nithya B" userId="6b95cc7733f712d3" providerId="LiveId" clId="{FB3BB973-64DC-4473-87E8-F6F26B576178}" dt="2022-11-19T07:35:14.311" v="117" actId="1076"/>
          <ac:picMkLst>
            <pc:docMk/>
            <pc:sldMk cId="2943388554" sldId="433"/>
            <ac:picMk id="3" creationId="{9B87F3D0-8A58-C8E5-11F3-F77ED42E59E6}"/>
          </ac:picMkLst>
        </pc:picChg>
        <pc:picChg chg="del">
          <ac:chgData name="Nithya B" userId="6b95cc7733f712d3" providerId="LiveId" clId="{FB3BB973-64DC-4473-87E8-F6F26B576178}" dt="2022-11-19T07:18:30.791" v="76" actId="478"/>
          <ac:picMkLst>
            <pc:docMk/>
            <pc:sldMk cId="2943388554" sldId="433"/>
            <ac:picMk id="7" creationId="{4176E307-8C2F-4787-9905-7583953AA818}"/>
          </ac:picMkLst>
        </pc:picChg>
        <pc:picChg chg="add del mod">
          <ac:chgData name="Nithya B" userId="6b95cc7733f712d3" providerId="LiveId" clId="{FB3BB973-64DC-4473-87E8-F6F26B576178}" dt="2022-11-19T07:29:38.318" v="93" actId="478"/>
          <ac:picMkLst>
            <pc:docMk/>
            <pc:sldMk cId="2943388554" sldId="433"/>
            <ac:picMk id="12" creationId="{6BE10021-0F34-CF58-4A14-23A3B7D619D2}"/>
          </ac:picMkLst>
        </pc:picChg>
        <pc:picChg chg="add del mod">
          <ac:chgData name="Nithya B" userId="6b95cc7733f712d3" providerId="LiveId" clId="{FB3BB973-64DC-4473-87E8-F6F26B576178}" dt="2022-11-19T07:32:00.823" v="109" actId="478"/>
          <ac:picMkLst>
            <pc:docMk/>
            <pc:sldMk cId="2943388554" sldId="433"/>
            <ac:picMk id="23" creationId="{F77F48A1-F958-BB26-DCAB-BDFB1F6A3E1C}"/>
          </ac:picMkLst>
        </pc:picChg>
        <pc:picChg chg="add mod">
          <ac:chgData name="Nithya B" userId="6b95cc7733f712d3" providerId="LiveId" clId="{FB3BB973-64DC-4473-87E8-F6F26B576178}" dt="2022-11-19T07:32:06.518" v="112" actId="1076"/>
          <ac:picMkLst>
            <pc:docMk/>
            <pc:sldMk cId="2943388554" sldId="433"/>
            <ac:picMk id="31" creationId="{9056C11B-AB3C-174F-7616-2E8C29FB44CA}"/>
          </ac:picMkLst>
        </pc:picChg>
      </pc:sldChg>
      <pc:sldChg chg="ord">
        <pc:chgData name="Nithya B" userId="6b95cc7733f712d3" providerId="LiveId" clId="{FB3BB973-64DC-4473-87E8-F6F26B576178}" dt="2022-11-19T07:18:15.524" v="73"/>
        <pc:sldMkLst>
          <pc:docMk/>
          <pc:sldMk cId="2378376199" sldId="441"/>
        </pc:sldMkLst>
      </pc:sldChg>
      <pc:sldChg chg="addSp delSp modSp mod ord">
        <pc:chgData name="Nithya B" userId="6b95cc7733f712d3" providerId="LiveId" clId="{FB3BB973-64DC-4473-87E8-F6F26B576178}" dt="2022-11-19T07:18:08.883" v="71"/>
        <pc:sldMkLst>
          <pc:docMk/>
          <pc:sldMk cId="1294161663" sldId="443"/>
        </pc:sldMkLst>
        <pc:spChg chg="del">
          <ac:chgData name="Nithya B" userId="6b95cc7733f712d3" providerId="LiveId" clId="{FB3BB973-64DC-4473-87E8-F6F26B576178}" dt="2022-11-19T07:14:57.139" v="2" actId="478"/>
          <ac:spMkLst>
            <pc:docMk/>
            <pc:sldMk cId="1294161663" sldId="443"/>
            <ac:spMk id="21" creationId="{89DF1DB0-E1CF-C6F5-3E63-AAF8F60F0FCE}"/>
          </ac:spMkLst>
        </pc:spChg>
        <pc:spChg chg="add del mod">
          <ac:chgData name="Nithya B" userId="6b95cc7733f712d3" providerId="LiveId" clId="{FB3BB973-64DC-4473-87E8-F6F26B576178}" dt="2022-11-19T07:18:08.883" v="71"/>
          <ac:spMkLst>
            <pc:docMk/>
            <pc:sldMk cId="1294161663" sldId="443"/>
            <ac:spMk id="23" creationId="{85D4A590-D04A-0735-7826-D5E553E86C9B}"/>
          </ac:spMkLst>
        </pc:spChg>
        <pc:spChg chg="add mod">
          <ac:chgData name="Nithya B" userId="6b95cc7733f712d3" providerId="LiveId" clId="{FB3BB973-64DC-4473-87E8-F6F26B576178}" dt="2022-11-19T07:18:04.799" v="69" actId="1076"/>
          <ac:spMkLst>
            <pc:docMk/>
            <pc:sldMk cId="1294161663" sldId="443"/>
            <ac:spMk id="25" creationId="{C5D9BAF1-AAB7-5EE9-3B4A-AF3A0C356A4B}"/>
          </ac:spMkLst>
        </pc:spChg>
        <pc:picChg chg="add mod">
          <ac:chgData name="Nithya B" userId="6b95cc7733f712d3" providerId="LiveId" clId="{FB3BB973-64DC-4473-87E8-F6F26B576178}" dt="2022-11-19T07:15:49.712" v="13" actId="14100"/>
          <ac:picMkLst>
            <pc:docMk/>
            <pc:sldMk cId="1294161663" sldId="443"/>
            <ac:picMk id="22" creationId="{1921FA97-1B26-8D73-CD13-E906205F10A3}"/>
          </ac:picMkLst>
        </pc:picChg>
        <pc:picChg chg="add mod">
          <ac:chgData name="Nithya B" userId="6b95cc7733f712d3" providerId="LiveId" clId="{FB3BB973-64DC-4473-87E8-F6F26B576178}" dt="2022-11-19T07:17:45.080" v="16" actId="1076"/>
          <ac:picMkLst>
            <pc:docMk/>
            <pc:sldMk cId="1294161663" sldId="443"/>
            <ac:picMk id="3074" creationId="{48489DBA-8B46-492C-C64D-B773A691FE06}"/>
          </ac:picMkLst>
        </pc:picChg>
      </pc:sldChg>
      <pc:sldChg chg="addSp delSp modSp mod setBg">
        <pc:chgData name="Nithya B" userId="6b95cc7733f712d3" providerId="LiveId" clId="{FB3BB973-64DC-4473-87E8-F6F26B576178}" dt="2022-11-19T07:42:54.740" v="303" actId="1076"/>
        <pc:sldMkLst>
          <pc:docMk/>
          <pc:sldMk cId="366443420" sldId="445"/>
        </pc:sldMkLst>
        <pc:spChg chg="del mod">
          <ac:chgData name="Nithya B" userId="6b95cc7733f712d3" providerId="LiveId" clId="{FB3BB973-64DC-4473-87E8-F6F26B576178}" dt="2022-11-19T07:40:25.001" v="253" actId="478"/>
          <ac:spMkLst>
            <pc:docMk/>
            <pc:sldMk cId="366443420" sldId="445"/>
            <ac:spMk id="2" creationId="{781E4EF4-8D58-4BFD-9454-26C0FB623C94}"/>
          </ac:spMkLst>
        </pc:spChg>
        <pc:spChg chg="del">
          <ac:chgData name="Nithya B" userId="6b95cc7733f712d3" providerId="LiveId" clId="{FB3BB973-64DC-4473-87E8-F6F26B576178}" dt="2022-11-19T07:40:29.565" v="257" actId="478"/>
          <ac:spMkLst>
            <pc:docMk/>
            <pc:sldMk cId="366443420" sldId="445"/>
            <ac:spMk id="3" creationId="{28D8AA20-608C-4737-B926-56858E7E7E7C}"/>
          </ac:spMkLst>
        </pc:spChg>
        <pc:spChg chg="add del mod">
          <ac:chgData name="Nithya B" userId="6b95cc7733f712d3" providerId="LiveId" clId="{FB3BB973-64DC-4473-87E8-F6F26B576178}" dt="2022-11-19T07:40:28.288" v="256" actId="478"/>
          <ac:spMkLst>
            <pc:docMk/>
            <pc:sldMk cId="366443420" sldId="445"/>
            <ac:spMk id="5" creationId="{909E67FF-EE39-0F7D-1D74-72D88F3F9390}"/>
          </ac:spMkLst>
        </pc:spChg>
        <pc:spChg chg="del">
          <ac:chgData name="Nithya B" userId="6b95cc7733f712d3" providerId="LiveId" clId="{FB3BB973-64DC-4473-87E8-F6F26B576178}" dt="2022-11-19T07:40:33.032" v="259" actId="478"/>
          <ac:spMkLst>
            <pc:docMk/>
            <pc:sldMk cId="366443420" sldId="445"/>
            <ac:spMk id="7" creationId="{B8B20C6C-45E3-4E4C-90FE-16001AF4580A}"/>
          </ac:spMkLst>
        </pc:spChg>
        <pc:spChg chg="add del mod">
          <ac:chgData name="Nithya B" userId="6b95cc7733f712d3" providerId="LiveId" clId="{FB3BB973-64DC-4473-87E8-F6F26B576178}" dt="2022-11-19T07:40:26.936" v="255" actId="478"/>
          <ac:spMkLst>
            <pc:docMk/>
            <pc:sldMk cId="366443420" sldId="445"/>
            <ac:spMk id="8" creationId="{C410B674-9F5E-8C03-8900-FC5A230A2046}"/>
          </ac:spMkLst>
        </pc:spChg>
        <pc:spChg chg="add del mod">
          <ac:chgData name="Nithya B" userId="6b95cc7733f712d3" providerId="LiveId" clId="{FB3BB973-64DC-4473-87E8-F6F26B576178}" dt="2022-11-19T07:40:30.581" v="258" actId="478"/>
          <ac:spMkLst>
            <pc:docMk/>
            <pc:sldMk cId="366443420" sldId="445"/>
            <ac:spMk id="10" creationId="{C31266D2-46A5-3DF8-3889-7E473850D2F1}"/>
          </ac:spMkLst>
        </pc:spChg>
        <pc:spChg chg="add mod">
          <ac:chgData name="Nithya B" userId="6b95cc7733f712d3" providerId="LiveId" clId="{FB3BB973-64DC-4473-87E8-F6F26B576178}" dt="2022-11-19T07:42:54.740" v="303" actId="1076"/>
          <ac:spMkLst>
            <pc:docMk/>
            <pc:sldMk cId="366443420" sldId="445"/>
            <ac:spMk id="13" creationId="{01125A8A-E928-E5FC-9E70-6516CC0F70C7}"/>
          </ac:spMkLst>
        </pc:spChg>
        <pc:picChg chg="add mod">
          <ac:chgData name="Nithya B" userId="6b95cc7733f712d3" providerId="LiveId" clId="{FB3BB973-64DC-4473-87E8-F6F26B576178}" dt="2022-11-19T07:42:34.096" v="272" actId="1076"/>
          <ac:picMkLst>
            <pc:docMk/>
            <pc:sldMk cId="366443420" sldId="445"/>
            <ac:picMk id="12" creationId="{D06B382C-AE1B-21E9-4CE5-92E8B1163A7E}"/>
          </ac:picMkLst>
        </pc:picChg>
        <pc:picChg chg="del">
          <ac:chgData name="Nithya B" userId="6b95cc7733f712d3" providerId="LiveId" clId="{FB3BB973-64DC-4473-87E8-F6F26B576178}" dt="2022-11-19T07:40:25.816" v="254" actId="478"/>
          <ac:picMkLst>
            <pc:docMk/>
            <pc:sldMk cId="366443420" sldId="445"/>
            <ac:picMk id="25" creationId="{3A3C5CBC-9F9C-4F88-847E-7EB8E3B712B9}"/>
          </ac:picMkLst>
        </pc:picChg>
      </pc:sldChg>
      <pc:sldChg chg="addSp delSp modSp mod setBg">
        <pc:chgData name="Nithya B" userId="6b95cc7733f712d3" providerId="LiveId" clId="{FB3BB973-64DC-4473-87E8-F6F26B576178}" dt="2022-11-19T07:38:42.416" v="212" actId="1076"/>
        <pc:sldMkLst>
          <pc:docMk/>
          <pc:sldMk cId="3106832019" sldId="452"/>
        </pc:sldMkLst>
        <pc:spChg chg="add del mod">
          <ac:chgData name="Nithya B" userId="6b95cc7733f712d3" providerId="LiveId" clId="{FB3BB973-64DC-4473-87E8-F6F26B576178}" dt="2022-11-19T07:36:39.030" v="143" actId="478"/>
          <ac:spMkLst>
            <pc:docMk/>
            <pc:sldMk cId="3106832019" sldId="452"/>
            <ac:spMk id="3" creationId="{DADFD688-C931-4E2E-35F9-B44395FDF5E8}"/>
          </ac:spMkLst>
        </pc:spChg>
        <pc:spChg chg="add del mod">
          <ac:chgData name="Nithya B" userId="6b95cc7733f712d3" providerId="LiveId" clId="{FB3BB973-64DC-4473-87E8-F6F26B576178}" dt="2022-11-19T07:36:53.746" v="152" actId="478"/>
          <ac:spMkLst>
            <pc:docMk/>
            <pc:sldMk cId="3106832019" sldId="452"/>
            <ac:spMk id="5" creationId="{0D115E16-A1AC-80C0-F3A6-4E09126385AE}"/>
          </ac:spMkLst>
        </pc:spChg>
        <pc:spChg chg="add del mod">
          <ac:chgData name="Nithya B" userId="6b95cc7733f712d3" providerId="LiveId" clId="{FB3BB973-64DC-4473-87E8-F6F26B576178}" dt="2022-11-19T07:36:54.485" v="153" actId="478"/>
          <ac:spMkLst>
            <pc:docMk/>
            <pc:sldMk cId="3106832019" sldId="452"/>
            <ac:spMk id="7" creationId="{56DC6472-383F-7217-63C4-877BF764DF0B}"/>
          </ac:spMkLst>
        </pc:spChg>
        <pc:spChg chg="add del mod">
          <ac:chgData name="Nithya B" userId="6b95cc7733f712d3" providerId="LiveId" clId="{FB3BB973-64DC-4473-87E8-F6F26B576178}" dt="2022-11-19T07:36:55.258" v="154" actId="478"/>
          <ac:spMkLst>
            <pc:docMk/>
            <pc:sldMk cId="3106832019" sldId="452"/>
            <ac:spMk id="9" creationId="{41A4D877-E649-4AE8-702F-F228F99117D4}"/>
          </ac:spMkLst>
        </pc:spChg>
        <pc:spChg chg="add del mod">
          <ac:chgData name="Nithya B" userId="6b95cc7733f712d3" providerId="LiveId" clId="{FB3BB973-64DC-4473-87E8-F6F26B576178}" dt="2022-11-19T07:36:56.478" v="155" actId="478"/>
          <ac:spMkLst>
            <pc:docMk/>
            <pc:sldMk cId="3106832019" sldId="452"/>
            <ac:spMk id="11" creationId="{25C40390-0709-9581-DC3F-4A3B9891FEB4}"/>
          </ac:spMkLst>
        </pc:spChg>
        <pc:spChg chg="del">
          <ac:chgData name="Nithya B" userId="6b95cc7733f712d3" providerId="LiveId" clId="{FB3BB973-64DC-4473-87E8-F6F26B576178}" dt="2022-11-19T07:36:59.715" v="158" actId="478"/>
          <ac:spMkLst>
            <pc:docMk/>
            <pc:sldMk cId="3106832019" sldId="452"/>
            <ac:spMk id="12" creationId="{110C83CB-3D9E-4AB8-9D97-83A5221F68DC}"/>
          </ac:spMkLst>
        </pc:spChg>
        <pc:spChg chg="add del mod">
          <ac:chgData name="Nithya B" userId="6b95cc7733f712d3" providerId="LiveId" clId="{FB3BB973-64DC-4473-87E8-F6F26B576178}" dt="2022-11-19T07:36:57.226" v="156" actId="478"/>
          <ac:spMkLst>
            <pc:docMk/>
            <pc:sldMk cId="3106832019" sldId="452"/>
            <ac:spMk id="14" creationId="{7CEB1BE8-0ECE-B14F-413F-94BEE91CFC53}"/>
          </ac:spMkLst>
        </pc:spChg>
        <pc:spChg chg="add del mod">
          <ac:chgData name="Nithya B" userId="6b95cc7733f712d3" providerId="LiveId" clId="{FB3BB973-64DC-4473-87E8-F6F26B576178}" dt="2022-11-19T07:36:52.309" v="151" actId="478"/>
          <ac:spMkLst>
            <pc:docMk/>
            <pc:sldMk cId="3106832019" sldId="452"/>
            <ac:spMk id="16" creationId="{DB43282C-A7DB-01A3-190E-A960C462ABB0}"/>
          </ac:spMkLst>
        </pc:spChg>
        <pc:spChg chg="add del mod">
          <ac:chgData name="Nithya B" userId="6b95cc7733f712d3" providerId="LiveId" clId="{FB3BB973-64DC-4473-87E8-F6F26B576178}" dt="2022-11-19T07:36:58.090" v="157" actId="478"/>
          <ac:spMkLst>
            <pc:docMk/>
            <pc:sldMk cId="3106832019" sldId="452"/>
            <ac:spMk id="18" creationId="{FE0F09EC-56B7-B18D-C1D1-17827931EEFB}"/>
          </ac:spMkLst>
        </pc:spChg>
        <pc:spChg chg="add del mod">
          <ac:chgData name="Nithya B" userId="6b95cc7733f712d3" providerId="LiveId" clId="{FB3BB973-64DC-4473-87E8-F6F26B576178}" dt="2022-11-19T07:37:27.885" v="160" actId="478"/>
          <ac:spMkLst>
            <pc:docMk/>
            <pc:sldMk cId="3106832019" sldId="452"/>
            <ac:spMk id="20" creationId="{3EDEED21-9F08-19F1-1D00-FA1703DD9E3A}"/>
          </ac:spMkLst>
        </pc:spChg>
        <pc:spChg chg="add mod">
          <ac:chgData name="Nithya B" userId="6b95cc7733f712d3" providerId="LiveId" clId="{FB3BB973-64DC-4473-87E8-F6F26B576178}" dt="2022-11-19T07:38:42.416" v="212" actId="1076"/>
          <ac:spMkLst>
            <pc:docMk/>
            <pc:sldMk cId="3106832019" sldId="452"/>
            <ac:spMk id="27" creationId="{1A43DDAC-75B2-062A-F211-AF6F2A0075D3}"/>
          </ac:spMkLst>
        </pc:spChg>
        <pc:graphicFrameChg chg="add del mod modGraphic">
          <ac:chgData name="Nithya B" userId="6b95cc7733f712d3" providerId="LiveId" clId="{FB3BB973-64DC-4473-87E8-F6F26B576178}" dt="2022-11-19T07:38:12.888" v="166" actId="478"/>
          <ac:graphicFrameMkLst>
            <pc:docMk/>
            <pc:sldMk cId="3106832019" sldId="452"/>
            <ac:graphicFrameMk id="25" creationId="{8995606F-B19D-AAF6-4595-F4856856CDBC}"/>
          </ac:graphicFrameMkLst>
        </pc:graphicFrameChg>
        <pc:picChg chg="del">
          <ac:chgData name="Nithya B" userId="6b95cc7733f712d3" providerId="LiveId" clId="{FB3BB973-64DC-4473-87E8-F6F26B576178}" dt="2022-11-19T07:36:37.617" v="142" actId="478"/>
          <ac:picMkLst>
            <pc:docMk/>
            <pc:sldMk cId="3106832019" sldId="452"/>
            <ac:picMk id="22" creationId="{E90EFA49-87AA-420E-A193-C2516084479A}"/>
          </ac:picMkLst>
        </pc:picChg>
        <pc:picChg chg="add mod">
          <ac:chgData name="Nithya B" userId="6b95cc7733f712d3" providerId="LiveId" clId="{FB3BB973-64DC-4473-87E8-F6F26B576178}" dt="2022-11-19T07:37:32.902" v="163" actId="14100"/>
          <ac:picMkLst>
            <pc:docMk/>
            <pc:sldMk cId="3106832019" sldId="452"/>
            <ac:picMk id="23" creationId="{EB6DD2CD-F590-BFBC-4039-E10CD73A6F64}"/>
          </ac:picMkLst>
        </pc:picChg>
        <pc:picChg chg="del">
          <ac:chgData name="Nithya B" userId="6b95cc7733f712d3" providerId="LiveId" clId="{FB3BB973-64DC-4473-87E8-F6F26B576178}" dt="2022-11-19T07:36:42.222" v="144" actId="478"/>
          <ac:picMkLst>
            <pc:docMk/>
            <pc:sldMk cId="3106832019" sldId="452"/>
            <ac:picMk id="24" creationId="{385F869F-60E2-47C0-BAF7-5ADA904E37D4}"/>
          </ac:picMkLst>
        </pc:picChg>
        <pc:picChg chg="del">
          <ac:chgData name="Nithya B" userId="6b95cc7733f712d3" providerId="LiveId" clId="{FB3BB973-64DC-4473-87E8-F6F26B576178}" dt="2022-11-19T07:36:47.093" v="145" actId="478"/>
          <ac:picMkLst>
            <pc:docMk/>
            <pc:sldMk cId="3106832019" sldId="452"/>
            <ac:picMk id="26" creationId="{500B9E95-A0B6-44ED-A5B9-1DE0AF493FA7}"/>
          </ac:picMkLst>
        </pc:picChg>
        <pc:picChg chg="del">
          <ac:chgData name="Nithya B" userId="6b95cc7733f712d3" providerId="LiveId" clId="{FB3BB973-64DC-4473-87E8-F6F26B576178}" dt="2022-11-19T07:36:48.042" v="146" actId="478"/>
          <ac:picMkLst>
            <pc:docMk/>
            <pc:sldMk cId="3106832019" sldId="452"/>
            <ac:picMk id="28" creationId="{6C08EE4B-CAD5-4A12-8042-F3968B07C475}"/>
          </ac:picMkLst>
        </pc:picChg>
        <pc:picChg chg="del">
          <ac:chgData name="Nithya B" userId="6b95cc7733f712d3" providerId="LiveId" clId="{FB3BB973-64DC-4473-87E8-F6F26B576178}" dt="2022-11-19T07:36:50.980" v="150" actId="478"/>
          <ac:picMkLst>
            <pc:docMk/>
            <pc:sldMk cId="3106832019" sldId="452"/>
            <ac:picMk id="30" creationId="{87CFE92E-F489-4195-ABCD-D89E2663F9DD}"/>
          </ac:picMkLst>
        </pc:picChg>
        <pc:picChg chg="del">
          <ac:chgData name="Nithya B" userId="6b95cc7733f712d3" providerId="LiveId" clId="{FB3BB973-64DC-4473-87E8-F6F26B576178}" dt="2022-11-19T07:36:50.263" v="149" actId="478"/>
          <ac:picMkLst>
            <pc:docMk/>
            <pc:sldMk cId="3106832019" sldId="452"/>
            <ac:picMk id="32" creationId="{DD6340D8-6347-4F3C-B04F-6B0AFD6AD08F}"/>
          </ac:picMkLst>
        </pc:picChg>
        <pc:picChg chg="del">
          <ac:chgData name="Nithya B" userId="6b95cc7733f712d3" providerId="LiveId" clId="{FB3BB973-64DC-4473-87E8-F6F26B576178}" dt="2022-11-19T07:36:49.651" v="148" actId="478"/>
          <ac:picMkLst>
            <pc:docMk/>
            <pc:sldMk cId="3106832019" sldId="452"/>
            <ac:picMk id="34" creationId="{939A25C6-0BAB-4696-BEB2-EA80D9A58734}"/>
          </ac:picMkLst>
        </pc:picChg>
        <pc:picChg chg="del">
          <ac:chgData name="Nithya B" userId="6b95cc7733f712d3" providerId="LiveId" clId="{FB3BB973-64DC-4473-87E8-F6F26B576178}" dt="2022-11-19T07:36:48.854" v="147" actId="478"/>
          <ac:picMkLst>
            <pc:docMk/>
            <pc:sldMk cId="3106832019" sldId="452"/>
            <ac:picMk id="36" creationId="{C9DE44EF-C424-4FDE-932C-92EAB598B2A7}"/>
          </ac:picMkLst>
        </pc:picChg>
      </pc:sldChg>
      <pc:sldChg chg="addSp delSp modSp new mod setBg">
        <pc:chgData name="Nithya B" userId="6b95cc7733f712d3" providerId="LiveId" clId="{FB3BB973-64DC-4473-87E8-F6F26B576178}" dt="2022-11-19T07:44:30.107" v="393" actId="20577"/>
        <pc:sldMkLst>
          <pc:docMk/>
          <pc:sldMk cId="3315350299" sldId="453"/>
        </pc:sldMkLst>
        <pc:spChg chg="del">
          <ac:chgData name="Nithya B" userId="6b95cc7733f712d3" providerId="LiveId" clId="{FB3BB973-64DC-4473-87E8-F6F26B576178}" dt="2022-11-19T07:43:15.634" v="311" actId="478"/>
          <ac:spMkLst>
            <pc:docMk/>
            <pc:sldMk cId="3315350299" sldId="453"/>
            <ac:spMk id="2" creationId="{8BEB7FB9-D927-E97F-7CE6-11A95A7C76BD}"/>
          </ac:spMkLst>
        </pc:spChg>
        <pc:spChg chg="del">
          <ac:chgData name="Nithya B" userId="6b95cc7733f712d3" providerId="LiveId" clId="{FB3BB973-64DC-4473-87E8-F6F26B576178}" dt="2022-11-19T07:43:17.477" v="312" actId="478"/>
          <ac:spMkLst>
            <pc:docMk/>
            <pc:sldMk cId="3315350299" sldId="453"/>
            <ac:spMk id="3" creationId="{F2DDAF7E-552B-DEA0-0A20-6410FFBEAB6A}"/>
          </ac:spMkLst>
        </pc:spChg>
        <pc:spChg chg="del">
          <ac:chgData name="Nithya B" userId="6b95cc7733f712d3" providerId="LiveId" clId="{FB3BB973-64DC-4473-87E8-F6F26B576178}" dt="2022-11-19T07:43:19.292" v="313" actId="478"/>
          <ac:spMkLst>
            <pc:docMk/>
            <pc:sldMk cId="3315350299" sldId="453"/>
            <ac:spMk id="4" creationId="{E12207AC-817C-F7D0-97FB-626A7C87BFB6}"/>
          </ac:spMkLst>
        </pc:spChg>
        <pc:spChg chg="add mod">
          <ac:chgData name="Nithya B" userId="6b95cc7733f712d3" providerId="LiveId" clId="{FB3BB973-64DC-4473-87E8-F6F26B576178}" dt="2022-11-19T07:44:30.107" v="393" actId="20577"/>
          <ac:spMkLst>
            <pc:docMk/>
            <pc:sldMk cId="3315350299" sldId="453"/>
            <ac:spMk id="7" creationId="{46B35131-233C-EDB8-7290-69D897E3BB40}"/>
          </ac:spMkLst>
        </pc:spChg>
        <pc:picChg chg="add mod">
          <ac:chgData name="Nithya B" userId="6b95cc7733f712d3" providerId="LiveId" clId="{FB3BB973-64DC-4473-87E8-F6F26B576178}" dt="2022-11-19T07:43:37.999" v="315" actId="14100"/>
          <ac:picMkLst>
            <pc:docMk/>
            <pc:sldMk cId="3315350299" sldId="453"/>
            <ac:picMk id="6" creationId="{E7DE58D7-CE51-39D3-BEAD-CBC7F0795056}"/>
          </ac:picMkLst>
        </pc:picChg>
      </pc:sldChg>
      <pc:sldChg chg="addSp delSp modSp new mod setBg">
        <pc:chgData name="Nithya B" userId="6b95cc7733f712d3" providerId="LiveId" clId="{FB3BB973-64DC-4473-87E8-F6F26B576178}" dt="2022-11-19T07:45:48.582" v="420" actId="1076"/>
        <pc:sldMkLst>
          <pc:docMk/>
          <pc:sldMk cId="936554287" sldId="454"/>
        </pc:sldMkLst>
        <pc:spChg chg="del">
          <ac:chgData name="Nithya B" userId="6b95cc7733f712d3" providerId="LiveId" clId="{FB3BB973-64DC-4473-87E8-F6F26B576178}" dt="2022-11-19T07:44:40.222" v="396" actId="478"/>
          <ac:spMkLst>
            <pc:docMk/>
            <pc:sldMk cId="936554287" sldId="454"/>
            <ac:spMk id="2" creationId="{F20A5EFB-E7D4-8401-33DD-7DB9A6D88384}"/>
          </ac:spMkLst>
        </pc:spChg>
        <pc:spChg chg="del">
          <ac:chgData name="Nithya B" userId="6b95cc7733f712d3" providerId="LiveId" clId="{FB3BB973-64DC-4473-87E8-F6F26B576178}" dt="2022-11-19T07:44:41.517" v="397" actId="478"/>
          <ac:spMkLst>
            <pc:docMk/>
            <pc:sldMk cId="936554287" sldId="454"/>
            <ac:spMk id="3" creationId="{608D1D1F-4883-8C19-86BF-2B6874571D98}"/>
          </ac:spMkLst>
        </pc:spChg>
        <pc:spChg chg="del">
          <ac:chgData name="Nithya B" userId="6b95cc7733f712d3" providerId="LiveId" clId="{FB3BB973-64DC-4473-87E8-F6F26B576178}" dt="2022-11-19T07:44:42.557" v="398" actId="478"/>
          <ac:spMkLst>
            <pc:docMk/>
            <pc:sldMk cId="936554287" sldId="454"/>
            <ac:spMk id="4" creationId="{AB5325F6-E349-E2E8-AC8C-F76CDDB0C3C5}"/>
          </ac:spMkLst>
        </pc:spChg>
        <pc:spChg chg="add mod">
          <ac:chgData name="Nithya B" userId="6b95cc7733f712d3" providerId="LiveId" clId="{FB3BB973-64DC-4473-87E8-F6F26B576178}" dt="2022-11-19T07:45:47.471" v="419" actId="255"/>
          <ac:spMkLst>
            <pc:docMk/>
            <pc:sldMk cId="936554287" sldId="454"/>
            <ac:spMk id="7" creationId="{C4E23522-6EC0-FC93-3920-F2CB3F5983B8}"/>
          </ac:spMkLst>
        </pc:spChg>
        <pc:picChg chg="add mod">
          <ac:chgData name="Nithya B" userId="6b95cc7733f712d3" providerId="LiveId" clId="{FB3BB973-64DC-4473-87E8-F6F26B576178}" dt="2022-11-19T07:45:48.582" v="420" actId="1076"/>
          <ac:picMkLst>
            <pc:docMk/>
            <pc:sldMk cId="936554287" sldId="454"/>
            <ac:picMk id="6" creationId="{685507E7-9D4F-C3D4-5A94-639E01F5871E}"/>
          </ac:picMkLst>
        </pc:picChg>
      </pc:sldChg>
      <pc:sldChg chg="delSp new del mod setBg">
        <pc:chgData name="Nithya B" userId="6b95cc7733f712d3" providerId="LiveId" clId="{FB3BB973-64DC-4473-87E8-F6F26B576178}" dt="2022-11-19T07:46:32.148" v="427" actId="2696"/>
        <pc:sldMkLst>
          <pc:docMk/>
          <pc:sldMk cId="458995951" sldId="455"/>
        </pc:sldMkLst>
        <pc:spChg chg="del">
          <ac:chgData name="Nithya B" userId="6b95cc7733f712d3" providerId="LiveId" clId="{FB3BB973-64DC-4473-87E8-F6F26B576178}" dt="2022-11-19T07:45:54.720" v="422" actId="478"/>
          <ac:spMkLst>
            <pc:docMk/>
            <pc:sldMk cId="458995951" sldId="455"/>
            <ac:spMk id="2" creationId="{B11D5A95-A0CC-3F0B-307A-C51F50D8B000}"/>
          </ac:spMkLst>
        </pc:spChg>
        <pc:spChg chg="del">
          <ac:chgData name="Nithya B" userId="6b95cc7733f712d3" providerId="LiveId" clId="{FB3BB973-64DC-4473-87E8-F6F26B576178}" dt="2022-11-19T07:45:55.620" v="423" actId="478"/>
          <ac:spMkLst>
            <pc:docMk/>
            <pc:sldMk cId="458995951" sldId="455"/>
            <ac:spMk id="3" creationId="{91E0F3F5-A8FC-D2E3-DDE6-25DD7813EDE4}"/>
          </ac:spMkLst>
        </pc:spChg>
        <pc:spChg chg="del">
          <ac:chgData name="Nithya B" userId="6b95cc7733f712d3" providerId="LiveId" clId="{FB3BB973-64DC-4473-87E8-F6F26B576178}" dt="2022-11-19T07:45:53.072" v="421" actId="478"/>
          <ac:spMkLst>
            <pc:docMk/>
            <pc:sldMk cId="458995951" sldId="455"/>
            <ac:spMk id="4" creationId="{1A1C309F-9A3E-C0AD-3880-363AC6A42598}"/>
          </ac:spMkLst>
        </pc:spChg>
      </pc:sldChg>
      <pc:sldChg chg="new del">
        <pc:chgData name="Nithya B" userId="6b95cc7733f712d3" providerId="LiveId" clId="{FB3BB973-64DC-4473-87E8-F6F26B576178}" dt="2022-11-19T07:46:35.246" v="428" actId="2696"/>
        <pc:sldMkLst>
          <pc:docMk/>
          <pc:sldMk cId="386352203" sldId="456"/>
        </pc:sldMkLst>
      </pc:sldChg>
      <pc:sldChg chg="new del">
        <pc:chgData name="Nithya B" userId="6b95cc7733f712d3" providerId="LiveId" clId="{FB3BB973-64DC-4473-87E8-F6F26B576178}" dt="2022-11-19T07:46:37.074" v="429" actId="2696"/>
        <pc:sldMkLst>
          <pc:docMk/>
          <pc:sldMk cId="992802745" sldId="4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464403"/>
            <a:ext cx="6581554" cy="137160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A NEW HINT TO TRANSPORTATION – ANALYSIS OF NYC BIKE SHARE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9CC60-9EC5-5C17-FB0F-DE548B47A3EC}"/>
              </a:ext>
            </a:extLst>
          </p:cNvPr>
          <p:cNvSpPr txBox="1"/>
          <p:nvPr/>
        </p:nvSpPr>
        <p:spPr>
          <a:xfrm>
            <a:off x="1187116" y="3056021"/>
            <a:ext cx="33373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 ID : PNT2022TMID27940</a:t>
            </a:r>
          </a:p>
          <a:p>
            <a:endParaRPr lang="en-IN" dirty="0"/>
          </a:p>
          <a:p>
            <a:r>
              <a:rPr lang="en-IN" dirty="0"/>
              <a:t>BY:</a:t>
            </a:r>
          </a:p>
          <a:p>
            <a:r>
              <a:rPr lang="en-IN" dirty="0"/>
              <a:t>SHRUTHI S</a:t>
            </a:r>
          </a:p>
          <a:p>
            <a:r>
              <a:rPr lang="en-IN" dirty="0"/>
              <a:t>NITHYA B</a:t>
            </a:r>
          </a:p>
          <a:p>
            <a:r>
              <a:rPr lang="en-IN" dirty="0"/>
              <a:t>SANTHOSH M</a:t>
            </a:r>
          </a:p>
          <a:p>
            <a:r>
              <a:rPr lang="en-IN" dirty="0"/>
              <a:t>THANUSH 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0379668-EAE0-1F0C-6E6C-81A85645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70" y="1587328"/>
            <a:ext cx="7441659" cy="42782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E17CFA-9305-F3AB-4993-E8757C5D7096}"/>
              </a:ext>
            </a:extLst>
          </p:cNvPr>
          <p:cNvSpPr/>
          <p:nvPr/>
        </p:nvSpPr>
        <p:spPr>
          <a:xfrm>
            <a:off x="3668713" y="530750"/>
            <a:ext cx="3667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Bike usage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06B382C-AE1B-21E9-4CE5-92E8B1163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73" y="1347894"/>
            <a:ext cx="8025319" cy="45507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125A8A-E928-E5FC-9E70-6516CC0F70C7}"/>
              </a:ext>
            </a:extLst>
          </p:cNvPr>
          <p:cNvSpPr/>
          <p:nvPr/>
        </p:nvSpPr>
        <p:spPr>
          <a:xfrm>
            <a:off x="3151831" y="447871"/>
            <a:ext cx="53598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Age group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36644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DE58D7-CE51-39D3-BEAD-CBC7F079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1" y="1195075"/>
            <a:ext cx="8928712" cy="51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B35131-233C-EDB8-7290-69D897E3BB40}"/>
              </a:ext>
            </a:extLst>
          </p:cNvPr>
          <p:cNvSpPr/>
          <p:nvPr/>
        </p:nvSpPr>
        <p:spPr>
          <a:xfrm>
            <a:off x="1284726" y="0"/>
            <a:ext cx="962257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Top 10 start station names with respect to Customer</a:t>
            </a:r>
          </a:p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Age group</a:t>
            </a: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35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5507E7-9D4F-C3D4-5A94-639E01F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41" y="1032535"/>
            <a:ext cx="10714265" cy="53571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E23522-6EC0-FC93-3920-F2CB3F5983B8}"/>
              </a:ext>
            </a:extLst>
          </p:cNvPr>
          <p:cNvSpPr/>
          <p:nvPr/>
        </p:nvSpPr>
        <p:spPr>
          <a:xfrm>
            <a:off x="4774486" y="0"/>
            <a:ext cx="26430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ashboard</a:t>
            </a:r>
          </a:p>
        </p:txBody>
      </p:sp>
    </p:spTree>
    <p:extLst>
      <p:ext uri="{BB962C8B-B14F-4D97-AF65-F5344CB8AC3E}">
        <p14:creationId xmlns:p14="http://schemas.microsoft.com/office/powerpoint/2010/main" val="93655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/>
              <a:t>VERY PERI</a:t>
            </a:r>
          </a:p>
        </p:txBody>
      </p:sp>
      <p:pic>
        <p:nvPicPr>
          <p:cNvPr id="7" name="Picture 6" descr="Color swatch of very peri">
            <a:extLst>
              <a:ext uri="{FF2B5EF4-FFF2-40B4-BE49-F238E27FC236}">
                <a16:creationId xmlns:a16="http://schemas.microsoft.com/office/drawing/2014/main" id="{4EE36BF8-E980-469A-814D-E91B4A9AA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3" y="2432654"/>
            <a:ext cx="2144490" cy="288219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2240280"/>
            <a:ext cx="4645152" cy="41970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Placeholder 7" descr="Abstract image of curvy lines">
            <a:extLst>
              <a:ext uri="{FF2B5EF4-FFF2-40B4-BE49-F238E27FC236}">
                <a16:creationId xmlns:a16="http://schemas.microsoft.com/office/drawing/2014/main" id="{577C81F7-B8C1-E1FA-3839-FDBC717745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51167" y="1"/>
            <a:ext cx="12299314" cy="6918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86BFF-D32A-2331-FF30-F6AB4CA8D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52" y="1328480"/>
            <a:ext cx="7719696" cy="31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C404ACD-205A-4FFB-ABB1-E3DD8194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38" y="1305426"/>
            <a:ext cx="6910388" cy="45007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0B24A4C-2F15-B13F-AEA5-E67B6E8791C7}"/>
              </a:ext>
            </a:extLst>
          </p:cNvPr>
          <p:cNvSpPr txBox="1"/>
          <p:nvPr/>
        </p:nvSpPr>
        <p:spPr>
          <a:xfrm>
            <a:off x="3890211" y="673768"/>
            <a:ext cx="669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exploration by creating dashboard in IBM Cognos analytics</a:t>
            </a: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6BDD49-4F0D-F3B8-FA05-426EC4AFF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8"/>
          <a:stretch/>
        </p:blipFill>
        <p:spPr>
          <a:xfrm>
            <a:off x="1133976" y="643020"/>
            <a:ext cx="9962148" cy="5937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D55F1E-F12B-37C2-AF77-1647D76D7A6E}"/>
              </a:ext>
            </a:extLst>
          </p:cNvPr>
          <p:cNvSpPr txBox="1"/>
          <p:nvPr/>
        </p:nvSpPr>
        <p:spPr>
          <a:xfrm>
            <a:off x="4507832" y="241300"/>
            <a:ext cx="263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CREATING DASHBOARD</a:t>
            </a:r>
          </a:p>
        </p:txBody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F29432-35A7-F7B3-9B3A-1F82F4ED8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5" y="593558"/>
            <a:ext cx="9817768" cy="61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D9CCE3-5B5A-BB63-2503-BDF7EDF55A77}"/>
              </a:ext>
            </a:extLst>
          </p:cNvPr>
          <p:cNvSpPr txBox="1"/>
          <p:nvPr/>
        </p:nvSpPr>
        <p:spPr>
          <a:xfrm>
            <a:off x="3858126" y="168442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UPLOADING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7" descr="Abstract image of curvy lines">
            <a:extLst>
              <a:ext uri="{FF2B5EF4-FFF2-40B4-BE49-F238E27FC236}">
                <a16:creationId xmlns:a16="http://schemas.microsoft.com/office/drawing/2014/main" id="{1921FA97-1B26-8D73-CD13-E906205F10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6147" y="0"/>
            <a:ext cx="12233667" cy="6881691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8489DBA-8B46-492C-C64D-B773A691F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47" y="626006"/>
            <a:ext cx="9793706" cy="612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D9BAF1-AAB7-5EE9-3B4A-AF3A0C356A4B}"/>
              </a:ext>
            </a:extLst>
          </p:cNvPr>
          <p:cNvSpPr txBox="1"/>
          <p:nvPr/>
        </p:nvSpPr>
        <p:spPr>
          <a:xfrm>
            <a:off x="4437533" y="128337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DOWNLOADING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129416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3F350E8-20DF-6A13-0EFE-52140E5C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7" y="145381"/>
            <a:ext cx="10507579" cy="656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7" descr="Abstract image of curvy lines">
            <a:extLst>
              <a:ext uri="{FF2B5EF4-FFF2-40B4-BE49-F238E27FC236}">
                <a16:creationId xmlns:a16="http://schemas.microsoft.com/office/drawing/2014/main" id="{9056C11B-AB3C-174F-7616-2E8C29FB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53657" y="-30309"/>
            <a:ext cx="12299314" cy="6918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87F3D0-8A58-C8E5-11F3-F77ED42E5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831" y="1259370"/>
            <a:ext cx="7336281" cy="41387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8DA2C1-CECF-76EE-4180-A86E5A7D91A7}"/>
              </a:ext>
            </a:extLst>
          </p:cNvPr>
          <p:cNvSpPr/>
          <p:nvPr/>
        </p:nvSpPr>
        <p:spPr>
          <a:xfrm>
            <a:off x="4312665" y="433603"/>
            <a:ext cx="28929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Number of trips</a:t>
            </a:r>
          </a:p>
        </p:txBody>
      </p:sp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B6DD2CD-F590-BFBC-4039-E10CD73A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57" y="1138136"/>
            <a:ext cx="8201562" cy="471337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A43DDAC-75B2-062A-F211-AF6F2A0075D3}"/>
              </a:ext>
            </a:extLst>
          </p:cNvPr>
          <p:cNvSpPr/>
          <p:nvPr/>
        </p:nvSpPr>
        <p:spPr>
          <a:xfrm>
            <a:off x="2836935" y="336076"/>
            <a:ext cx="6518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29282D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Customer and subscriber with gender</a:t>
            </a:r>
          </a:p>
        </p:txBody>
      </p:sp>
    </p:spTree>
    <p:extLst>
      <p:ext uri="{BB962C8B-B14F-4D97-AF65-F5344CB8AC3E}">
        <p14:creationId xmlns:p14="http://schemas.microsoft.com/office/powerpoint/2010/main" val="310683201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{39B521EF-1DC1-4F75-9558-43D96FF23000}tf78479028_win32</Template>
  <TotalTime>59</TotalTime>
  <Words>74</Words>
  <Application>Microsoft Office PowerPoint</Application>
  <PresentationFormat>Widescreen</PresentationFormat>
  <Paragraphs>24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A NEW HINT TO TRANSPORTATION – ANALYSIS OF NYC BIKE SHARE SYSTEM</vt:lpstr>
      <vt:lpstr>VERY PERI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HINT TO TRANSPORTATION – ANALYSIS OF NYC BIKE SHARE SYSTEM</dc:title>
  <dc:creator>Nithya B</dc:creator>
  <cp:lastModifiedBy>Nithya B</cp:lastModifiedBy>
  <cp:revision>1</cp:revision>
  <dcterms:created xsi:type="dcterms:W3CDTF">2022-11-19T06:45:50Z</dcterms:created>
  <dcterms:modified xsi:type="dcterms:W3CDTF">2022-11-19T07:46:42Z</dcterms:modified>
</cp:coreProperties>
</file>