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57" r:id="rId3"/>
    <p:sldId id="258" r:id="rId4"/>
    <p:sldId id="282" r:id="rId5"/>
    <p:sldId id="276" r:id="rId6"/>
    <p:sldId id="296" r:id="rId7"/>
    <p:sldId id="297" r:id="rId8"/>
    <p:sldId id="298" r:id="rId9"/>
    <p:sldId id="283" r:id="rId10"/>
    <p:sldId id="284" r:id="rId11"/>
    <p:sldId id="285" r:id="rId12"/>
    <p:sldId id="286" r:id="rId13"/>
    <p:sldId id="287" r:id="rId14"/>
    <p:sldId id="290" r:id="rId15"/>
    <p:sldId id="291" r:id="rId16"/>
    <p:sldId id="292" r:id="rId17"/>
    <p:sldId id="293" r:id="rId18"/>
    <p:sldId id="294" r:id="rId19"/>
    <p:sldId id="295" r:id="rId20"/>
    <p:sldId id="300" r:id="rId21"/>
    <p:sldId id="29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D76D6-5A10-4D44-B2E5-9285A440447F}" v="240" dt="2023-05-02T02:57:58.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86054" autoAdjust="0"/>
  </p:normalViewPr>
  <p:slideViewPr>
    <p:cSldViewPr snapToGrid="0">
      <p:cViewPr varScale="1">
        <p:scale>
          <a:sx n="86" d="100"/>
          <a:sy n="86" d="100"/>
        </p:scale>
        <p:origin x="2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anth Kumar Alagesan" userId="a0cab624-3b6f-4c88-b34c-407e4f23dda5" providerId="ADAL" clId="{0D8D76D6-5A10-4D44-B2E5-9285A440447F}"/>
    <pc:docChg chg="undo redo custSel addSld delSld modSld sldOrd">
      <pc:chgData name="Ashwanth Kumar Alagesan" userId="a0cab624-3b6f-4c88-b34c-407e4f23dda5" providerId="ADAL" clId="{0D8D76D6-5A10-4D44-B2E5-9285A440447F}" dt="2023-05-02T02:57:58.717" v="3242" actId="20577"/>
      <pc:docMkLst>
        <pc:docMk/>
      </pc:docMkLst>
      <pc:sldChg chg="addSp delSp modSp mod setBg setClrOvrMap">
        <pc:chgData name="Ashwanth Kumar Alagesan" userId="a0cab624-3b6f-4c88-b34c-407e4f23dda5" providerId="ADAL" clId="{0D8D76D6-5A10-4D44-B2E5-9285A440447F}" dt="2023-05-01T04:24:39.964" v="2118" actId="1076"/>
        <pc:sldMkLst>
          <pc:docMk/>
          <pc:sldMk cId="2863169303" sldId="256"/>
        </pc:sldMkLst>
        <pc:spChg chg="mod">
          <ac:chgData name="Ashwanth Kumar Alagesan" userId="a0cab624-3b6f-4c88-b34c-407e4f23dda5" providerId="ADAL" clId="{0D8D76D6-5A10-4D44-B2E5-9285A440447F}" dt="2023-05-01T04:24:35.040" v="2117" actId="115"/>
          <ac:spMkLst>
            <pc:docMk/>
            <pc:sldMk cId="2863169303" sldId="256"/>
            <ac:spMk id="2" creationId="{F2004C52-AD3E-4DBF-ADC3-389226761DCB}"/>
          </ac:spMkLst>
        </pc:spChg>
        <pc:spChg chg="mod">
          <ac:chgData name="Ashwanth Kumar Alagesan" userId="a0cab624-3b6f-4c88-b34c-407e4f23dda5" providerId="ADAL" clId="{0D8D76D6-5A10-4D44-B2E5-9285A440447F}" dt="2023-05-01T04:24:39.964" v="2118" actId="1076"/>
          <ac:spMkLst>
            <pc:docMk/>
            <pc:sldMk cId="2863169303" sldId="256"/>
            <ac:spMk id="3" creationId="{EF26C6BE-EC41-4B78-A78A-5357E217B03C}"/>
          </ac:spMkLst>
        </pc:spChg>
        <pc:spChg chg="del">
          <ac:chgData name="Ashwanth Kumar Alagesan" userId="a0cab624-3b6f-4c88-b34c-407e4f23dda5" providerId="ADAL" clId="{0D8D76D6-5A10-4D44-B2E5-9285A440447F}" dt="2023-05-01T03:18:05.997" v="1174" actId="26606"/>
          <ac:spMkLst>
            <pc:docMk/>
            <pc:sldMk cId="2863169303" sldId="256"/>
            <ac:spMk id="26" creationId="{0E807223-DF88-4D6D-970E-08919E5E02EB}"/>
          </ac:spMkLst>
        </pc:spChg>
        <pc:spChg chg="del">
          <ac:chgData name="Ashwanth Kumar Alagesan" userId="a0cab624-3b6f-4c88-b34c-407e4f23dda5" providerId="ADAL" clId="{0D8D76D6-5A10-4D44-B2E5-9285A440447F}" dt="2023-05-01T03:18:05.997" v="1174" actId="26606"/>
          <ac:spMkLst>
            <pc:docMk/>
            <pc:sldMk cId="2863169303" sldId="256"/>
            <ac:spMk id="27" creationId="{961D8973-EAA9-459A-AF59-BBB4233D6C78}"/>
          </ac:spMkLst>
        </pc:spChg>
        <pc:spChg chg="del">
          <ac:chgData name="Ashwanth Kumar Alagesan" userId="a0cab624-3b6f-4c88-b34c-407e4f23dda5" providerId="ADAL" clId="{0D8D76D6-5A10-4D44-B2E5-9285A440447F}" dt="2023-05-01T03:18:05.997" v="1174" actId="26606"/>
          <ac:spMkLst>
            <pc:docMk/>
            <pc:sldMk cId="2863169303" sldId="256"/>
            <ac:spMk id="28" creationId="{FBEA8A33-C0D0-416D-8359-724B8828C7C3}"/>
          </ac:spMkLst>
        </pc:spChg>
        <pc:spChg chg="add">
          <ac:chgData name="Ashwanth Kumar Alagesan" userId="a0cab624-3b6f-4c88-b34c-407e4f23dda5" providerId="ADAL" clId="{0D8D76D6-5A10-4D44-B2E5-9285A440447F}" dt="2023-05-01T03:18:05.997" v="1174" actId="26606"/>
          <ac:spMkLst>
            <pc:docMk/>
            <pc:sldMk cId="2863169303" sldId="256"/>
            <ac:spMk id="33" creationId="{0E807223-DF88-4D6D-970E-08919E5E02EB}"/>
          </ac:spMkLst>
        </pc:spChg>
        <pc:spChg chg="add">
          <ac:chgData name="Ashwanth Kumar Alagesan" userId="a0cab624-3b6f-4c88-b34c-407e4f23dda5" providerId="ADAL" clId="{0D8D76D6-5A10-4D44-B2E5-9285A440447F}" dt="2023-05-01T03:18:05.997" v="1174" actId="26606"/>
          <ac:spMkLst>
            <pc:docMk/>
            <pc:sldMk cId="2863169303" sldId="256"/>
            <ac:spMk id="35" creationId="{3CBA2BA5-DF4D-437C-9273-F945CF857D8B}"/>
          </ac:spMkLst>
        </pc:spChg>
        <pc:spChg chg="add">
          <ac:chgData name="Ashwanth Kumar Alagesan" userId="a0cab624-3b6f-4c88-b34c-407e4f23dda5" providerId="ADAL" clId="{0D8D76D6-5A10-4D44-B2E5-9285A440447F}" dt="2023-05-01T03:18:05.997" v="1174" actId="26606"/>
          <ac:spMkLst>
            <pc:docMk/>
            <pc:sldMk cId="2863169303" sldId="256"/>
            <ac:spMk id="37" creationId="{7754EA86-2D7A-4D51-B5F6-DA6349D5F4DC}"/>
          </ac:spMkLst>
        </pc:spChg>
        <pc:picChg chg="mod ord">
          <ac:chgData name="Ashwanth Kumar Alagesan" userId="a0cab624-3b6f-4c88-b34c-407e4f23dda5" providerId="ADAL" clId="{0D8D76D6-5A10-4D44-B2E5-9285A440447F}" dt="2023-05-01T03:21:17.436" v="1206" actId="14100"/>
          <ac:picMkLst>
            <pc:docMk/>
            <pc:sldMk cId="2863169303" sldId="256"/>
            <ac:picMk id="6" creationId="{5E895EC4-8775-E562-9A0C-D5D42721964E}"/>
          </ac:picMkLst>
        </pc:picChg>
      </pc:sldChg>
      <pc:sldChg chg="addSp modSp mod setBg">
        <pc:chgData name="Ashwanth Kumar Alagesan" userId="a0cab624-3b6f-4c88-b34c-407e4f23dda5" providerId="ADAL" clId="{0D8D76D6-5A10-4D44-B2E5-9285A440447F}" dt="2023-05-01T04:23:52.754" v="2109"/>
        <pc:sldMkLst>
          <pc:docMk/>
          <pc:sldMk cId="1800611942" sldId="257"/>
        </pc:sldMkLst>
        <pc:spChg chg="mod">
          <ac:chgData name="Ashwanth Kumar Alagesan" userId="a0cab624-3b6f-4c88-b34c-407e4f23dda5" providerId="ADAL" clId="{0D8D76D6-5A10-4D44-B2E5-9285A440447F}" dt="2023-05-01T04:23:11.333" v="2104" actId="26606"/>
          <ac:spMkLst>
            <pc:docMk/>
            <pc:sldMk cId="1800611942" sldId="257"/>
            <ac:spMk id="2" creationId="{A3661B0C-9D9A-4555-9B8E-A8B47916F7CF}"/>
          </ac:spMkLst>
        </pc:spChg>
        <pc:spChg chg="mod">
          <ac:chgData name="Ashwanth Kumar Alagesan" userId="a0cab624-3b6f-4c88-b34c-407e4f23dda5" providerId="ADAL" clId="{0D8D76D6-5A10-4D44-B2E5-9285A440447F}" dt="2023-05-01T04:23:11.333" v="2104" actId="26606"/>
          <ac:spMkLst>
            <pc:docMk/>
            <pc:sldMk cId="1800611942" sldId="257"/>
            <ac:spMk id="3" creationId="{CF6AE896-15A9-446B-BAC5-BFBF8B8FCB81}"/>
          </ac:spMkLst>
        </pc:spChg>
        <pc:spChg chg="add">
          <ac:chgData name="Ashwanth Kumar Alagesan" userId="a0cab624-3b6f-4c88-b34c-407e4f23dda5" providerId="ADAL" clId="{0D8D76D6-5A10-4D44-B2E5-9285A440447F}" dt="2023-05-01T04:23:11.333" v="2104" actId="26606"/>
          <ac:spMkLst>
            <pc:docMk/>
            <pc:sldMk cId="1800611942" sldId="257"/>
            <ac:spMk id="10" creationId="{A67E2D8A-19BE-48A0-889C-CCAC02348C99}"/>
          </ac:spMkLst>
        </pc:spChg>
        <pc:picChg chg="add">
          <ac:chgData name="Ashwanth Kumar Alagesan" userId="a0cab624-3b6f-4c88-b34c-407e4f23dda5" providerId="ADAL" clId="{0D8D76D6-5A10-4D44-B2E5-9285A440447F}" dt="2023-05-01T04:23:11.333" v="2104" actId="26606"/>
          <ac:picMkLst>
            <pc:docMk/>
            <pc:sldMk cId="1800611942" sldId="257"/>
            <ac:picMk id="7" creationId="{92D37E09-3F54-7A60-08EC-80D6D6ACBD9B}"/>
          </ac:picMkLst>
        </pc:picChg>
      </pc:sldChg>
      <pc:sldChg chg="addSp delSp modSp mod setBg setClrOvrMap">
        <pc:chgData name="Ashwanth Kumar Alagesan" userId="a0cab624-3b6f-4c88-b34c-407e4f23dda5" providerId="ADAL" clId="{0D8D76D6-5A10-4D44-B2E5-9285A440447F}" dt="2023-05-01T18:04:39.657" v="2876" actId="14100"/>
        <pc:sldMkLst>
          <pc:docMk/>
          <pc:sldMk cId="1728773078" sldId="258"/>
        </pc:sldMkLst>
        <pc:spChg chg="mod">
          <ac:chgData name="Ashwanth Kumar Alagesan" userId="a0cab624-3b6f-4c88-b34c-407e4f23dda5" providerId="ADAL" clId="{0D8D76D6-5A10-4D44-B2E5-9285A440447F}" dt="2023-05-01T01:46:38.604" v="117" actId="26606"/>
          <ac:spMkLst>
            <pc:docMk/>
            <pc:sldMk cId="1728773078" sldId="258"/>
            <ac:spMk id="2" creationId="{5A13BB05-A999-4614-9979-364DF703905B}"/>
          </ac:spMkLst>
        </pc:spChg>
        <pc:spChg chg="mod">
          <ac:chgData name="Ashwanth Kumar Alagesan" userId="a0cab624-3b6f-4c88-b34c-407e4f23dda5" providerId="ADAL" clId="{0D8D76D6-5A10-4D44-B2E5-9285A440447F}" dt="2023-05-01T18:04:39.657" v="2876" actId="14100"/>
          <ac:spMkLst>
            <pc:docMk/>
            <pc:sldMk cId="1728773078" sldId="258"/>
            <ac:spMk id="3" creationId="{1BE7A4A4-CFD5-4876-99DC-B7623C059A63}"/>
          </ac:spMkLst>
        </pc:spChg>
        <pc:spChg chg="add del mod">
          <ac:chgData name="Ashwanth Kumar Alagesan" userId="a0cab624-3b6f-4c88-b34c-407e4f23dda5" providerId="ADAL" clId="{0D8D76D6-5A10-4D44-B2E5-9285A440447F}" dt="2023-05-01T01:45:50.582" v="109" actId="478"/>
          <ac:spMkLst>
            <pc:docMk/>
            <pc:sldMk cId="1728773078" sldId="258"/>
            <ac:spMk id="7" creationId="{86915042-91BD-6B3A-1EEF-0204845B8E82}"/>
          </ac:spMkLst>
        </pc:spChg>
        <pc:spChg chg="add del">
          <ac:chgData name="Ashwanth Kumar Alagesan" userId="a0cab624-3b6f-4c88-b34c-407e4f23dda5" providerId="ADAL" clId="{0D8D76D6-5A10-4D44-B2E5-9285A440447F}" dt="2023-05-01T01:42:43.497" v="86" actId="26606"/>
          <ac:spMkLst>
            <pc:docMk/>
            <pc:sldMk cId="1728773078" sldId="258"/>
            <ac:spMk id="12" creationId="{2078F889-8780-48D5-8B9E-DF8B13063783}"/>
          </ac:spMkLst>
        </pc:spChg>
        <pc:spChg chg="add del">
          <ac:chgData name="Ashwanth Kumar Alagesan" userId="a0cab624-3b6f-4c88-b34c-407e4f23dda5" providerId="ADAL" clId="{0D8D76D6-5A10-4D44-B2E5-9285A440447F}" dt="2023-05-01T01:42:43.497" v="86" actId="26606"/>
          <ac:spMkLst>
            <pc:docMk/>
            <pc:sldMk cId="1728773078" sldId="258"/>
            <ac:spMk id="14" creationId="{3A4CABA2-22A0-44B2-BD92-28FF73FCEA27}"/>
          </ac:spMkLst>
        </pc:spChg>
        <pc:spChg chg="add del">
          <ac:chgData name="Ashwanth Kumar Alagesan" userId="a0cab624-3b6f-4c88-b34c-407e4f23dda5" providerId="ADAL" clId="{0D8D76D6-5A10-4D44-B2E5-9285A440447F}" dt="2023-05-01T01:43:07.408" v="89" actId="26606"/>
          <ac:spMkLst>
            <pc:docMk/>
            <pc:sldMk cId="1728773078" sldId="258"/>
            <ac:spMk id="16" creationId="{F8B556C4-7E49-4C36-845D-FC58F507345E}"/>
          </ac:spMkLst>
        </pc:spChg>
        <pc:spChg chg="add del">
          <ac:chgData name="Ashwanth Kumar Alagesan" userId="a0cab624-3b6f-4c88-b34c-407e4f23dda5" providerId="ADAL" clId="{0D8D76D6-5A10-4D44-B2E5-9285A440447F}" dt="2023-05-01T01:46:38.608" v="118" actId="26606"/>
          <ac:spMkLst>
            <pc:docMk/>
            <pc:sldMk cId="1728773078" sldId="258"/>
            <ac:spMk id="21" creationId="{BC46CD03-D076-40A3-9AA4-2B7BB288B160}"/>
          </ac:spMkLst>
        </pc:spChg>
        <pc:spChg chg="add del">
          <ac:chgData name="Ashwanth Kumar Alagesan" userId="a0cab624-3b6f-4c88-b34c-407e4f23dda5" providerId="ADAL" clId="{0D8D76D6-5A10-4D44-B2E5-9285A440447F}" dt="2023-05-01T01:46:38.608" v="118" actId="26606"/>
          <ac:spMkLst>
            <pc:docMk/>
            <pc:sldMk cId="1728773078" sldId="258"/>
            <ac:spMk id="23" creationId="{88D28697-83F7-4C09-A9B2-6CAA58855626}"/>
          </ac:spMkLst>
        </pc:spChg>
        <pc:spChg chg="add del">
          <ac:chgData name="Ashwanth Kumar Alagesan" userId="a0cab624-3b6f-4c88-b34c-407e4f23dda5" providerId="ADAL" clId="{0D8D76D6-5A10-4D44-B2E5-9285A440447F}" dt="2023-05-01T01:46:38.604" v="117" actId="26606"/>
          <ac:spMkLst>
            <pc:docMk/>
            <pc:sldMk cId="1728773078" sldId="258"/>
            <ac:spMk id="25" creationId="{BEC9E7FA-3295-45ED-8253-D23F9E44E1DA}"/>
          </ac:spMkLst>
        </pc:spChg>
        <pc:spChg chg="add">
          <ac:chgData name="Ashwanth Kumar Alagesan" userId="a0cab624-3b6f-4c88-b34c-407e4f23dda5" providerId="ADAL" clId="{0D8D76D6-5A10-4D44-B2E5-9285A440447F}" dt="2023-05-01T01:46:38.608" v="118" actId="26606"/>
          <ac:spMkLst>
            <pc:docMk/>
            <pc:sldMk cId="1728773078" sldId="258"/>
            <ac:spMk id="27" creationId="{BC46CD03-D076-40A3-9AA4-2B7BB288B160}"/>
          </ac:spMkLst>
        </pc:spChg>
        <pc:spChg chg="add del">
          <ac:chgData name="Ashwanth Kumar Alagesan" userId="a0cab624-3b6f-4c88-b34c-407e4f23dda5" providerId="ADAL" clId="{0D8D76D6-5A10-4D44-B2E5-9285A440447F}" dt="2023-05-01T01:46:27.108" v="111" actId="26606"/>
          <ac:spMkLst>
            <pc:docMk/>
            <pc:sldMk cId="1728773078" sldId="258"/>
            <ac:spMk id="28" creationId="{3CBA2BA5-DF4D-437C-9273-F945CF857D8B}"/>
          </ac:spMkLst>
        </pc:spChg>
        <pc:spChg chg="add">
          <ac:chgData name="Ashwanth Kumar Alagesan" userId="a0cab624-3b6f-4c88-b34c-407e4f23dda5" providerId="ADAL" clId="{0D8D76D6-5A10-4D44-B2E5-9285A440447F}" dt="2023-05-01T01:46:38.608" v="118" actId="26606"/>
          <ac:spMkLst>
            <pc:docMk/>
            <pc:sldMk cId="1728773078" sldId="258"/>
            <ac:spMk id="29" creationId="{88D28697-83F7-4C09-A9B2-6CAA58855626}"/>
          </ac:spMkLst>
        </pc:spChg>
        <pc:spChg chg="add del">
          <ac:chgData name="Ashwanth Kumar Alagesan" userId="a0cab624-3b6f-4c88-b34c-407e4f23dda5" providerId="ADAL" clId="{0D8D76D6-5A10-4D44-B2E5-9285A440447F}" dt="2023-05-01T01:46:27.108" v="111" actId="26606"/>
          <ac:spMkLst>
            <pc:docMk/>
            <pc:sldMk cId="1728773078" sldId="258"/>
            <ac:spMk id="30" creationId="{7754EA86-2D7A-4D51-B5F6-DA6349D5F4DC}"/>
          </ac:spMkLst>
        </pc:spChg>
        <pc:spChg chg="add del">
          <ac:chgData name="Ashwanth Kumar Alagesan" userId="a0cab624-3b6f-4c88-b34c-407e4f23dda5" providerId="ADAL" clId="{0D8D76D6-5A10-4D44-B2E5-9285A440447F}" dt="2023-05-01T01:46:29.148" v="113" actId="26606"/>
          <ac:spMkLst>
            <pc:docMk/>
            <pc:sldMk cId="1728773078" sldId="258"/>
            <ac:spMk id="32" creationId="{83B91B61-BFCA-4647-957E-A8269BE46F39}"/>
          </ac:spMkLst>
        </pc:spChg>
        <pc:spChg chg="add del">
          <ac:chgData name="Ashwanth Kumar Alagesan" userId="a0cab624-3b6f-4c88-b34c-407e4f23dda5" providerId="ADAL" clId="{0D8D76D6-5A10-4D44-B2E5-9285A440447F}" dt="2023-05-01T01:46:29.148" v="113" actId="26606"/>
          <ac:spMkLst>
            <pc:docMk/>
            <pc:sldMk cId="1728773078" sldId="258"/>
            <ac:spMk id="33" creationId="{92D1D7C6-1C89-420C-8D35-483654167118}"/>
          </ac:spMkLst>
        </pc:spChg>
        <pc:picChg chg="del">
          <ac:chgData name="Ashwanth Kumar Alagesan" userId="a0cab624-3b6f-4c88-b34c-407e4f23dda5" providerId="ADAL" clId="{0D8D76D6-5A10-4D44-B2E5-9285A440447F}" dt="2023-05-01T01:41:47.297" v="81" actId="478"/>
          <ac:picMkLst>
            <pc:docMk/>
            <pc:sldMk cId="1728773078" sldId="258"/>
            <ac:picMk id="5" creationId="{711778F3-9FA0-5130-7BD8-7CD04A07BB99}"/>
          </ac:picMkLst>
        </pc:picChg>
        <pc:picChg chg="add mod ord">
          <ac:chgData name="Ashwanth Kumar Alagesan" userId="a0cab624-3b6f-4c88-b34c-407e4f23dda5" providerId="ADAL" clId="{0D8D76D6-5A10-4D44-B2E5-9285A440447F}" dt="2023-05-01T01:56:48.768" v="277" actId="29295"/>
          <ac:picMkLst>
            <pc:docMk/>
            <pc:sldMk cId="1728773078" sldId="258"/>
            <ac:picMk id="6" creationId="{769725F3-1522-F129-BC6D-ED7352660C58}"/>
          </ac:picMkLst>
        </pc:picChg>
      </pc:sldChg>
      <pc:sldChg chg="delSp modSp del mod">
        <pc:chgData name="Ashwanth Kumar Alagesan" userId="a0cab624-3b6f-4c88-b34c-407e4f23dda5" providerId="ADAL" clId="{0D8D76D6-5A10-4D44-B2E5-9285A440447F}" dt="2023-05-01T01:49:02.081" v="133" actId="2696"/>
        <pc:sldMkLst>
          <pc:docMk/>
          <pc:sldMk cId="720890182" sldId="259"/>
        </pc:sldMkLst>
        <pc:spChg chg="mod">
          <ac:chgData name="Ashwanth Kumar Alagesan" userId="a0cab624-3b6f-4c88-b34c-407e4f23dda5" providerId="ADAL" clId="{0D8D76D6-5A10-4D44-B2E5-9285A440447F}" dt="2023-05-01T01:48:26.214" v="126" actId="20577"/>
          <ac:spMkLst>
            <pc:docMk/>
            <pc:sldMk cId="720890182" sldId="259"/>
            <ac:spMk id="3" creationId="{0FE88ACB-B7BD-97AB-6E88-CE9EBD606A9F}"/>
          </ac:spMkLst>
        </pc:spChg>
        <pc:picChg chg="del">
          <ac:chgData name="Ashwanth Kumar Alagesan" userId="a0cab624-3b6f-4c88-b34c-407e4f23dda5" providerId="ADAL" clId="{0D8D76D6-5A10-4D44-B2E5-9285A440447F}" dt="2023-05-01T01:48:24.829" v="125" actId="478"/>
          <ac:picMkLst>
            <pc:docMk/>
            <pc:sldMk cId="720890182" sldId="259"/>
            <ac:picMk id="5" creationId="{5BFCD458-E239-9520-FFED-B31A5225C424}"/>
          </ac:picMkLst>
        </pc:picChg>
      </pc:sldChg>
      <pc:sldChg chg="del">
        <pc:chgData name="Ashwanth Kumar Alagesan" userId="a0cab624-3b6f-4c88-b34c-407e4f23dda5" providerId="ADAL" clId="{0D8D76D6-5A10-4D44-B2E5-9285A440447F}" dt="2023-05-01T02:30:47.696" v="664" actId="2696"/>
        <pc:sldMkLst>
          <pc:docMk/>
          <pc:sldMk cId="3775849271" sldId="260"/>
        </pc:sldMkLst>
      </pc:sldChg>
      <pc:sldChg chg="del">
        <pc:chgData name="Ashwanth Kumar Alagesan" userId="a0cab624-3b6f-4c88-b34c-407e4f23dda5" providerId="ADAL" clId="{0D8D76D6-5A10-4D44-B2E5-9285A440447F}" dt="2023-05-01T03:46:45.445" v="1466" actId="2696"/>
        <pc:sldMkLst>
          <pc:docMk/>
          <pc:sldMk cId="1433093923" sldId="265"/>
        </pc:sldMkLst>
      </pc:sldChg>
      <pc:sldChg chg="del">
        <pc:chgData name="Ashwanth Kumar Alagesan" userId="a0cab624-3b6f-4c88-b34c-407e4f23dda5" providerId="ADAL" clId="{0D8D76D6-5A10-4D44-B2E5-9285A440447F}" dt="2023-05-01T03:46:38.345" v="1459" actId="2696"/>
        <pc:sldMkLst>
          <pc:docMk/>
          <pc:sldMk cId="2731112731" sldId="266"/>
        </pc:sldMkLst>
      </pc:sldChg>
      <pc:sldChg chg="del">
        <pc:chgData name="Ashwanth Kumar Alagesan" userId="a0cab624-3b6f-4c88-b34c-407e4f23dda5" providerId="ADAL" clId="{0D8D76D6-5A10-4D44-B2E5-9285A440447F}" dt="2023-05-01T03:46:43.165" v="1462" actId="2696"/>
        <pc:sldMkLst>
          <pc:docMk/>
          <pc:sldMk cId="3741695097" sldId="268"/>
        </pc:sldMkLst>
      </pc:sldChg>
      <pc:sldChg chg="del">
        <pc:chgData name="Ashwanth Kumar Alagesan" userId="a0cab624-3b6f-4c88-b34c-407e4f23dda5" providerId="ADAL" clId="{0D8D76D6-5A10-4D44-B2E5-9285A440447F}" dt="2023-05-01T03:46:38.759" v="1460" actId="2696"/>
        <pc:sldMkLst>
          <pc:docMk/>
          <pc:sldMk cId="1627212918" sldId="269"/>
        </pc:sldMkLst>
      </pc:sldChg>
      <pc:sldChg chg="del setBg">
        <pc:chgData name="Ashwanth Kumar Alagesan" userId="a0cab624-3b6f-4c88-b34c-407e4f23dda5" providerId="ADAL" clId="{0D8D76D6-5A10-4D44-B2E5-9285A440447F}" dt="2023-05-01T03:46:42.750" v="1461" actId="2696"/>
        <pc:sldMkLst>
          <pc:docMk/>
          <pc:sldMk cId="1164595704" sldId="270"/>
        </pc:sldMkLst>
      </pc:sldChg>
      <pc:sldChg chg="del">
        <pc:chgData name="Ashwanth Kumar Alagesan" userId="a0cab624-3b6f-4c88-b34c-407e4f23dda5" providerId="ADAL" clId="{0D8D76D6-5A10-4D44-B2E5-9285A440447F}" dt="2023-05-01T03:46:51.074" v="1468" actId="2696"/>
        <pc:sldMkLst>
          <pc:docMk/>
          <pc:sldMk cId="1229538291" sldId="271"/>
        </pc:sldMkLst>
      </pc:sldChg>
      <pc:sldChg chg="del setBg">
        <pc:chgData name="Ashwanth Kumar Alagesan" userId="a0cab624-3b6f-4c88-b34c-407e4f23dda5" providerId="ADAL" clId="{0D8D76D6-5A10-4D44-B2E5-9285A440447F}" dt="2023-05-01T03:46:31.824" v="1456" actId="2696"/>
        <pc:sldMkLst>
          <pc:docMk/>
          <pc:sldMk cId="1444390289" sldId="272"/>
        </pc:sldMkLst>
      </pc:sldChg>
      <pc:sldChg chg="del setBg">
        <pc:chgData name="Ashwanth Kumar Alagesan" userId="a0cab624-3b6f-4c88-b34c-407e4f23dda5" providerId="ADAL" clId="{0D8D76D6-5A10-4D44-B2E5-9285A440447F}" dt="2023-05-01T03:46:32.409" v="1457" actId="2696"/>
        <pc:sldMkLst>
          <pc:docMk/>
          <pc:sldMk cId="755973636" sldId="273"/>
        </pc:sldMkLst>
      </pc:sldChg>
      <pc:sldChg chg="del">
        <pc:chgData name="Ashwanth Kumar Alagesan" userId="a0cab624-3b6f-4c88-b34c-407e4f23dda5" providerId="ADAL" clId="{0D8D76D6-5A10-4D44-B2E5-9285A440447F}" dt="2023-05-01T03:46:37.982" v="1458" actId="2696"/>
        <pc:sldMkLst>
          <pc:docMk/>
          <pc:sldMk cId="1124046681" sldId="275"/>
        </pc:sldMkLst>
      </pc:sldChg>
      <pc:sldChg chg="addSp delSp modSp mod ord setBg">
        <pc:chgData name="Ashwanth Kumar Alagesan" userId="a0cab624-3b6f-4c88-b34c-407e4f23dda5" providerId="ADAL" clId="{0D8D76D6-5A10-4D44-B2E5-9285A440447F}" dt="2023-05-01T02:40:46.700" v="691" actId="2711"/>
        <pc:sldMkLst>
          <pc:docMk/>
          <pc:sldMk cId="1804064110" sldId="276"/>
        </pc:sldMkLst>
        <pc:spChg chg="mod">
          <ac:chgData name="Ashwanth Kumar Alagesan" userId="a0cab624-3b6f-4c88-b34c-407e4f23dda5" providerId="ADAL" clId="{0D8D76D6-5A10-4D44-B2E5-9285A440447F}" dt="2023-05-01T02:40:46.700" v="691" actId="2711"/>
          <ac:spMkLst>
            <pc:docMk/>
            <pc:sldMk cId="1804064110" sldId="276"/>
            <ac:spMk id="2" creationId="{B63CF5DE-494B-2489-C741-8B26DEC7E50F}"/>
          </ac:spMkLst>
        </pc:spChg>
        <pc:spChg chg="add del mod ord">
          <ac:chgData name="Ashwanth Kumar Alagesan" userId="a0cab624-3b6f-4c88-b34c-407e4f23dda5" providerId="ADAL" clId="{0D8D76D6-5A10-4D44-B2E5-9285A440447F}" dt="2023-05-01T02:33:25.406" v="666" actId="26606"/>
          <ac:spMkLst>
            <pc:docMk/>
            <pc:sldMk cId="1804064110" sldId="276"/>
            <ac:spMk id="4" creationId="{165A0645-7181-7ECA-5316-7750E1C7843F}"/>
          </ac:spMkLst>
        </pc:spChg>
        <pc:spChg chg="add del">
          <ac:chgData name="Ashwanth Kumar Alagesan" userId="a0cab624-3b6f-4c88-b34c-407e4f23dda5" providerId="ADAL" clId="{0D8D76D6-5A10-4D44-B2E5-9285A440447F}" dt="2023-05-01T02:27:35.295" v="650" actId="26606"/>
          <ac:spMkLst>
            <pc:docMk/>
            <pc:sldMk cId="1804064110" sldId="276"/>
            <ac:spMk id="12" creationId="{62DAC179-C790-4427-B1A0-AF7E55B8E6FA}"/>
          </ac:spMkLst>
        </pc:spChg>
        <pc:spChg chg="add del">
          <ac:chgData name="Ashwanth Kumar Alagesan" userId="a0cab624-3b6f-4c88-b34c-407e4f23dda5" providerId="ADAL" clId="{0D8D76D6-5A10-4D44-B2E5-9285A440447F}" dt="2023-05-01T02:27:35.295" v="650" actId="26606"/>
          <ac:spMkLst>
            <pc:docMk/>
            <pc:sldMk cId="1804064110" sldId="276"/>
            <ac:spMk id="14" creationId="{EA392D87-3787-45D6-976E-B85674C09048}"/>
          </ac:spMkLst>
        </pc:spChg>
        <pc:spChg chg="add del">
          <ac:chgData name="Ashwanth Kumar Alagesan" userId="a0cab624-3b6f-4c88-b34c-407e4f23dda5" providerId="ADAL" clId="{0D8D76D6-5A10-4D44-B2E5-9285A440447F}" dt="2023-05-01T02:27:35.295" v="650" actId="26606"/>
          <ac:spMkLst>
            <pc:docMk/>
            <pc:sldMk cId="1804064110" sldId="276"/>
            <ac:spMk id="16" creationId="{DEFE8E04-DEE3-49FD-89A2-285FAD1CB6E0}"/>
          </ac:spMkLst>
        </pc:spChg>
        <pc:spChg chg="add del">
          <ac:chgData name="Ashwanth Kumar Alagesan" userId="a0cab624-3b6f-4c88-b34c-407e4f23dda5" providerId="ADAL" clId="{0D8D76D6-5A10-4D44-B2E5-9285A440447F}" dt="2023-05-01T02:27:35.289" v="649" actId="26606"/>
          <ac:spMkLst>
            <pc:docMk/>
            <pc:sldMk cId="1804064110" sldId="276"/>
            <ac:spMk id="21" creationId="{BEC9E7FA-3295-45ED-8253-D23F9E44E1DA}"/>
          </ac:spMkLst>
        </pc:spChg>
        <pc:spChg chg="add">
          <ac:chgData name="Ashwanth Kumar Alagesan" userId="a0cab624-3b6f-4c88-b34c-407e4f23dda5" providerId="ADAL" clId="{0D8D76D6-5A10-4D44-B2E5-9285A440447F}" dt="2023-05-01T02:27:35.295" v="650" actId="26606"/>
          <ac:spMkLst>
            <pc:docMk/>
            <pc:sldMk cId="1804064110" sldId="276"/>
            <ac:spMk id="23" creationId="{B9F89C22-0475-4427-B7C8-0269AD40E3EC}"/>
          </ac:spMkLst>
        </pc:spChg>
        <pc:graphicFrameChg chg="del">
          <ac:chgData name="Ashwanth Kumar Alagesan" userId="a0cab624-3b6f-4c88-b34c-407e4f23dda5" providerId="ADAL" clId="{0D8D76D6-5A10-4D44-B2E5-9285A440447F}" dt="2023-05-01T02:22:22.568" v="627" actId="478"/>
          <ac:graphicFrameMkLst>
            <pc:docMk/>
            <pc:sldMk cId="1804064110" sldId="276"/>
            <ac:graphicFrameMk id="7" creationId="{7D2B2A7D-FCCD-CE29-B78C-507AC50D3D61}"/>
          </ac:graphicFrameMkLst>
        </pc:graphicFrameChg>
        <pc:graphicFrameChg chg="add del">
          <ac:chgData name="Ashwanth Kumar Alagesan" userId="a0cab624-3b6f-4c88-b34c-407e4f23dda5" providerId="ADAL" clId="{0D8D76D6-5A10-4D44-B2E5-9285A440447F}" dt="2023-05-01T02:33:25.406" v="666" actId="26606"/>
          <ac:graphicFrameMkLst>
            <pc:docMk/>
            <pc:sldMk cId="1804064110" sldId="276"/>
            <ac:graphicFrameMk id="25" creationId="{6DF7B3CC-BD1B-A319-7587-3F23DD49EBDE}"/>
          </ac:graphicFrameMkLst>
        </pc:graphicFrameChg>
        <pc:picChg chg="add mod">
          <ac:chgData name="Ashwanth Kumar Alagesan" userId="a0cab624-3b6f-4c88-b34c-407e4f23dda5" providerId="ADAL" clId="{0D8D76D6-5A10-4D44-B2E5-9285A440447F}" dt="2023-05-01T02:27:52.904" v="655" actId="14100"/>
          <ac:picMkLst>
            <pc:docMk/>
            <pc:sldMk cId="1804064110" sldId="276"/>
            <ac:picMk id="5" creationId="{0341C698-20C4-A197-63B8-C6D3A8F1BAFA}"/>
          </ac:picMkLst>
        </pc:picChg>
      </pc:sldChg>
      <pc:sldChg chg="del">
        <pc:chgData name="Ashwanth Kumar Alagesan" userId="a0cab624-3b6f-4c88-b34c-407e4f23dda5" providerId="ADAL" clId="{0D8D76D6-5A10-4D44-B2E5-9285A440447F}" dt="2023-05-01T03:46:43.524" v="1463" actId="2696"/>
        <pc:sldMkLst>
          <pc:docMk/>
          <pc:sldMk cId="2163105518" sldId="277"/>
        </pc:sldMkLst>
      </pc:sldChg>
      <pc:sldChg chg="del">
        <pc:chgData name="Ashwanth Kumar Alagesan" userId="a0cab624-3b6f-4c88-b34c-407e4f23dda5" providerId="ADAL" clId="{0D8D76D6-5A10-4D44-B2E5-9285A440447F}" dt="2023-05-01T03:47:31.783" v="1470" actId="2696"/>
        <pc:sldMkLst>
          <pc:docMk/>
          <pc:sldMk cId="1979667423" sldId="278"/>
        </pc:sldMkLst>
      </pc:sldChg>
      <pc:sldChg chg="modSp del mod">
        <pc:chgData name="Ashwanth Kumar Alagesan" userId="a0cab624-3b6f-4c88-b34c-407e4f23dda5" providerId="ADAL" clId="{0D8D76D6-5A10-4D44-B2E5-9285A440447F}" dt="2023-05-01T03:46:43.960" v="1464" actId="2696"/>
        <pc:sldMkLst>
          <pc:docMk/>
          <pc:sldMk cId="2075915099" sldId="279"/>
        </pc:sldMkLst>
        <pc:spChg chg="mod">
          <ac:chgData name="Ashwanth Kumar Alagesan" userId="a0cab624-3b6f-4c88-b34c-407e4f23dda5" providerId="ADAL" clId="{0D8D76D6-5A10-4D44-B2E5-9285A440447F}" dt="2023-04-25T00:39:48.407" v="18" actId="20577"/>
          <ac:spMkLst>
            <pc:docMk/>
            <pc:sldMk cId="2075915099" sldId="279"/>
            <ac:spMk id="3" creationId="{CDBEA451-7F55-B141-D2EB-BDEC102D287E}"/>
          </ac:spMkLst>
        </pc:spChg>
      </pc:sldChg>
      <pc:sldChg chg="del">
        <pc:chgData name="Ashwanth Kumar Alagesan" userId="a0cab624-3b6f-4c88-b34c-407e4f23dda5" providerId="ADAL" clId="{0D8D76D6-5A10-4D44-B2E5-9285A440447F}" dt="2023-05-01T03:46:45.132" v="1465" actId="2696"/>
        <pc:sldMkLst>
          <pc:docMk/>
          <pc:sldMk cId="1954206212" sldId="280"/>
        </pc:sldMkLst>
      </pc:sldChg>
      <pc:sldChg chg="del">
        <pc:chgData name="Ashwanth Kumar Alagesan" userId="a0cab624-3b6f-4c88-b34c-407e4f23dda5" providerId="ADAL" clId="{0D8D76D6-5A10-4D44-B2E5-9285A440447F}" dt="2023-05-01T03:46:46.664" v="1467" actId="2696"/>
        <pc:sldMkLst>
          <pc:docMk/>
          <pc:sldMk cId="2836647722" sldId="281"/>
        </pc:sldMkLst>
      </pc:sldChg>
      <pc:sldChg chg="addSp delSp modSp new mod ord setBg">
        <pc:chgData name="Ashwanth Kumar Alagesan" userId="a0cab624-3b6f-4c88-b34c-407e4f23dda5" providerId="ADAL" clId="{0D8D76D6-5A10-4D44-B2E5-9285A440447F}" dt="2023-05-01T02:14:16.916" v="623" actId="2711"/>
        <pc:sldMkLst>
          <pc:docMk/>
          <pc:sldMk cId="1975809291" sldId="282"/>
        </pc:sldMkLst>
        <pc:spChg chg="mod">
          <ac:chgData name="Ashwanth Kumar Alagesan" userId="a0cab624-3b6f-4c88-b34c-407e4f23dda5" providerId="ADAL" clId="{0D8D76D6-5A10-4D44-B2E5-9285A440447F}" dt="2023-05-01T01:52:54.007" v="214" actId="26606"/>
          <ac:spMkLst>
            <pc:docMk/>
            <pc:sldMk cId="1975809291" sldId="282"/>
            <ac:spMk id="2" creationId="{DE4C4B80-8267-20FD-79CF-8B9620DE526C}"/>
          </ac:spMkLst>
        </pc:spChg>
        <pc:spChg chg="del">
          <ac:chgData name="Ashwanth Kumar Alagesan" userId="a0cab624-3b6f-4c88-b34c-407e4f23dda5" providerId="ADAL" clId="{0D8D76D6-5A10-4D44-B2E5-9285A440447F}" dt="2023-05-01T01:49:29.028" v="134"/>
          <ac:spMkLst>
            <pc:docMk/>
            <pc:sldMk cId="1975809291" sldId="282"/>
            <ac:spMk id="3" creationId="{FED6DC9F-D41B-1E8D-A072-A88E7E5011AA}"/>
          </ac:spMkLst>
        </pc:spChg>
        <pc:spChg chg="add mod">
          <ac:chgData name="Ashwanth Kumar Alagesan" userId="a0cab624-3b6f-4c88-b34c-407e4f23dda5" providerId="ADAL" clId="{0D8D76D6-5A10-4D44-B2E5-9285A440447F}" dt="2023-05-01T02:14:16.916" v="623" actId="2711"/>
          <ac:spMkLst>
            <pc:docMk/>
            <pc:sldMk cId="1975809291" sldId="282"/>
            <ac:spMk id="6" creationId="{57F7844A-44B2-BCE1-CB4C-911BC34AAD2F}"/>
          </ac:spMkLst>
        </pc:spChg>
        <pc:spChg chg="add del">
          <ac:chgData name="Ashwanth Kumar Alagesan" userId="a0cab624-3b6f-4c88-b34c-407e4f23dda5" providerId="ADAL" clId="{0D8D76D6-5A10-4D44-B2E5-9285A440447F}" dt="2023-05-01T01:49:42.216" v="136" actId="26606"/>
          <ac:spMkLst>
            <pc:docMk/>
            <pc:sldMk cId="1975809291" sldId="282"/>
            <ac:spMk id="9" creationId="{30BC9609-A8AF-411F-A9E0-C3B93C8945CA}"/>
          </ac:spMkLst>
        </pc:spChg>
        <pc:spChg chg="add del">
          <ac:chgData name="Ashwanth Kumar Alagesan" userId="a0cab624-3b6f-4c88-b34c-407e4f23dda5" providerId="ADAL" clId="{0D8D76D6-5A10-4D44-B2E5-9285A440447F}" dt="2023-05-01T01:52:54.007" v="214" actId="26606"/>
          <ac:spMkLst>
            <pc:docMk/>
            <pc:sldMk cId="1975809291" sldId="282"/>
            <ac:spMk id="12" creationId="{A1F7F14B-ED51-4057-8897-4FC72CA2B979}"/>
          </ac:spMkLst>
        </pc:spChg>
        <pc:spChg chg="add del">
          <ac:chgData name="Ashwanth Kumar Alagesan" userId="a0cab624-3b6f-4c88-b34c-407e4f23dda5" providerId="ADAL" clId="{0D8D76D6-5A10-4D44-B2E5-9285A440447F}" dt="2023-05-01T01:52:54.007" v="214" actId="26606"/>
          <ac:spMkLst>
            <pc:docMk/>
            <pc:sldMk cId="1975809291" sldId="282"/>
            <ac:spMk id="14" creationId="{09CB4F78-37FA-4A6C-B624-E7F7D6916812}"/>
          </ac:spMkLst>
        </pc:spChg>
        <pc:graphicFrameChg chg="add del mod modGraphic">
          <ac:chgData name="Ashwanth Kumar Alagesan" userId="a0cab624-3b6f-4c88-b34c-407e4f23dda5" providerId="ADAL" clId="{0D8D76D6-5A10-4D44-B2E5-9285A440447F}" dt="2023-05-01T01:50:56.809" v="141" actId="26606"/>
          <ac:graphicFrameMkLst>
            <pc:docMk/>
            <pc:sldMk cId="1975809291" sldId="282"/>
            <ac:graphicFrameMk id="4" creationId="{5C0ED9D0-4D2A-4ABE-1FFA-706BE3E55AE3}"/>
          </ac:graphicFrameMkLst>
        </pc:graphicFrameChg>
        <pc:graphicFrameChg chg="add mod modGraphic">
          <ac:chgData name="Ashwanth Kumar Alagesan" userId="a0cab624-3b6f-4c88-b34c-407e4f23dda5" providerId="ADAL" clId="{0D8D76D6-5A10-4D44-B2E5-9285A440447F}" dt="2023-05-01T01:54:13.217" v="224" actId="20577"/>
          <ac:graphicFrameMkLst>
            <pc:docMk/>
            <pc:sldMk cId="1975809291" sldId="282"/>
            <ac:graphicFrameMk id="7" creationId="{5C0ED9D0-4D2A-4ABE-1FFA-706BE3E55AE3}"/>
          </ac:graphicFrameMkLst>
        </pc:graphicFrameChg>
      </pc:sldChg>
      <pc:sldChg chg="addSp delSp modSp new mod">
        <pc:chgData name="Ashwanth Kumar Alagesan" userId="a0cab624-3b6f-4c88-b34c-407e4f23dda5" providerId="ADAL" clId="{0D8D76D6-5A10-4D44-B2E5-9285A440447F}" dt="2023-05-01T03:28:11.288" v="1266" actId="26606"/>
        <pc:sldMkLst>
          <pc:docMk/>
          <pc:sldMk cId="3351133428" sldId="283"/>
        </pc:sldMkLst>
        <pc:spChg chg="mod">
          <ac:chgData name="Ashwanth Kumar Alagesan" userId="a0cab624-3b6f-4c88-b34c-407e4f23dda5" providerId="ADAL" clId="{0D8D76D6-5A10-4D44-B2E5-9285A440447F}" dt="2023-05-01T02:40:40.382" v="690" actId="113"/>
          <ac:spMkLst>
            <pc:docMk/>
            <pc:sldMk cId="3351133428" sldId="283"/>
            <ac:spMk id="2" creationId="{1DBEA0ED-FB65-CE12-1281-62DB59AE6C1D}"/>
          </ac:spMkLst>
        </pc:spChg>
        <pc:spChg chg="add del mod">
          <ac:chgData name="Ashwanth Kumar Alagesan" userId="a0cab624-3b6f-4c88-b34c-407e4f23dda5" providerId="ADAL" clId="{0D8D76D6-5A10-4D44-B2E5-9285A440447F}" dt="2023-05-01T03:28:11.288" v="1266" actId="26606"/>
          <ac:spMkLst>
            <pc:docMk/>
            <pc:sldMk cId="3351133428" sldId="283"/>
            <ac:spMk id="3" creationId="{71C05203-8FE2-4F02-1C01-7F798988B301}"/>
          </ac:spMkLst>
        </pc:spChg>
        <pc:graphicFrameChg chg="add del mod modGraphic">
          <ac:chgData name="Ashwanth Kumar Alagesan" userId="a0cab624-3b6f-4c88-b34c-407e4f23dda5" providerId="ADAL" clId="{0D8D76D6-5A10-4D44-B2E5-9285A440447F}" dt="2023-05-01T02:52:57.028" v="816" actId="478"/>
          <ac:graphicFrameMkLst>
            <pc:docMk/>
            <pc:sldMk cId="3351133428" sldId="283"/>
            <ac:graphicFrameMk id="4" creationId="{DA172E24-C4D8-5CEB-081C-5280E3E5138A}"/>
          </ac:graphicFrameMkLst>
        </pc:graphicFrameChg>
        <pc:graphicFrameChg chg="add del">
          <ac:chgData name="Ashwanth Kumar Alagesan" userId="a0cab624-3b6f-4c88-b34c-407e4f23dda5" providerId="ADAL" clId="{0D8D76D6-5A10-4D44-B2E5-9285A440447F}" dt="2023-05-01T03:28:11.288" v="1266" actId="26606"/>
          <ac:graphicFrameMkLst>
            <pc:docMk/>
            <pc:sldMk cId="3351133428" sldId="283"/>
            <ac:graphicFrameMk id="5" creationId="{AC3CB704-E5BE-7C82-DF09-EF6DB1861257}"/>
          </ac:graphicFrameMkLst>
        </pc:graphicFrameChg>
      </pc:sldChg>
      <pc:sldChg chg="modSp new mod">
        <pc:chgData name="Ashwanth Kumar Alagesan" userId="a0cab624-3b6f-4c88-b34c-407e4f23dda5" providerId="ADAL" clId="{0D8D76D6-5A10-4D44-B2E5-9285A440447F}" dt="2023-05-01T03:15:43.323" v="1172" actId="20577"/>
        <pc:sldMkLst>
          <pc:docMk/>
          <pc:sldMk cId="2033603103" sldId="284"/>
        </pc:sldMkLst>
        <pc:spChg chg="mod">
          <ac:chgData name="Ashwanth Kumar Alagesan" userId="a0cab624-3b6f-4c88-b34c-407e4f23dda5" providerId="ADAL" clId="{0D8D76D6-5A10-4D44-B2E5-9285A440447F}" dt="2023-05-01T03:12:55.253" v="1132" actId="1076"/>
          <ac:spMkLst>
            <pc:docMk/>
            <pc:sldMk cId="2033603103" sldId="284"/>
            <ac:spMk id="2" creationId="{988019CD-4B86-C6D6-B812-E8F60B343706}"/>
          </ac:spMkLst>
        </pc:spChg>
        <pc:spChg chg="mod">
          <ac:chgData name="Ashwanth Kumar Alagesan" userId="a0cab624-3b6f-4c88-b34c-407e4f23dda5" providerId="ADAL" clId="{0D8D76D6-5A10-4D44-B2E5-9285A440447F}" dt="2023-05-01T03:15:43.323" v="1172" actId="20577"/>
          <ac:spMkLst>
            <pc:docMk/>
            <pc:sldMk cId="2033603103" sldId="284"/>
            <ac:spMk id="3" creationId="{EF63F39F-F59D-054E-A13E-C8F2C14F8202}"/>
          </ac:spMkLst>
        </pc:spChg>
      </pc:sldChg>
      <pc:sldChg chg="addSp delSp modSp new mod setBg">
        <pc:chgData name="Ashwanth Kumar Alagesan" userId="a0cab624-3b6f-4c88-b34c-407e4f23dda5" providerId="ADAL" clId="{0D8D76D6-5A10-4D44-B2E5-9285A440447F}" dt="2023-05-01T03:28:44.175" v="1268" actId="478"/>
        <pc:sldMkLst>
          <pc:docMk/>
          <pc:sldMk cId="1428974076" sldId="285"/>
        </pc:sldMkLst>
        <pc:spChg chg="mod">
          <ac:chgData name="Ashwanth Kumar Alagesan" userId="a0cab624-3b6f-4c88-b34c-407e4f23dda5" providerId="ADAL" clId="{0D8D76D6-5A10-4D44-B2E5-9285A440447F}" dt="2023-05-01T03:27:17.200" v="1262" actId="26606"/>
          <ac:spMkLst>
            <pc:docMk/>
            <pc:sldMk cId="1428974076" sldId="285"/>
            <ac:spMk id="2" creationId="{7B668BD1-87C1-3D6A-32B2-E275537806D0}"/>
          </ac:spMkLst>
        </pc:spChg>
        <pc:spChg chg="mod">
          <ac:chgData name="Ashwanth Kumar Alagesan" userId="a0cab624-3b6f-4c88-b34c-407e4f23dda5" providerId="ADAL" clId="{0D8D76D6-5A10-4D44-B2E5-9285A440447F}" dt="2023-05-01T03:27:17.200" v="1262" actId="26606"/>
          <ac:spMkLst>
            <pc:docMk/>
            <pc:sldMk cId="1428974076" sldId="285"/>
            <ac:spMk id="3" creationId="{3E1AAD9E-1897-0843-E05A-798C31116745}"/>
          </ac:spMkLst>
        </pc:spChg>
        <pc:spChg chg="add">
          <ac:chgData name="Ashwanth Kumar Alagesan" userId="a0cab624-3b6f-4c88-b34c-407e4f23dda5" providerId="ADAL" clId="{0D8D76D6-5A10-4D44-B2E5-9285A440447F}" dt="2023-05-01T03:27:17.200" v="1262" actId="26606"/>
          <ac:spMkLst>
            <pc:docMk/>
            <pc:sldMk cId="1428974076" sldId="285"/>
            <ac:spMk id="10" creationId="{B9F89C22-0475-4427-B7C8-0269AD40E3EC}"/>
          </ac:spMkLst>
        </pc:spChg>
        <pc:picChg chg="add del mod">
          <ac:chgData name="Ashwanth Kumar Alagesan" userId="a0cab624-3b6f-4c88-b34c-407e4f23dda5" providerId="ADAL" clId="{0D8D76D6-5A10-4D44-B2E5-9285A440447F}" dt="2023-05-01T03:28:44.175" v="1268" actId="478"/>
          <ac:picMkLst>
            <pc:docMk/>
            <pc:sldMk cId="1428974076" sldId="285"/>
            <ac:picMk id="7" creationId="{0630D7AF-717C-79F0-7C36-77BFE6B3AC58}"/>
          </ac:picMkLst>
        </pc:picChg>
      </pc:sldChg>
      <pc:sldChg chg="addSp delSp modSp new mod setBg">
        <pc:chgData name="Ashwanth Kumar Alagesan" userId="a0cab624-3b6f-4c88-b34c-407e4f23dda5" providerId="ADAL" clId="{0D8D76D6-5A10-4D44-B2E5-9285A440447F}" dt="2023-05-01T03:45:07.512" v="1455" actId="14100"/>
        <pc:sldMkLst>
          <pc:docMk/>
          <pc:sldMk cId="829306675" sldId="286"/>
        </pc:sldMkLst>
        <pc:spChg chg="mod">
          <ac:chgData name="Ashwanth Kumar Alagesan" userId="a0cab624-3b6f-4c88-b34c-407e4f23dda5" providerId="ADAL" clId="{0D8D76D6-5A10-4D44-B2E5-9285A440447F}" dt="2023-05-01T03:38:06.793" v="1362" actId="1076"/>
          <ac:spMkLst>
            <pc:docMk/>
            <pc:sldMk cId="829306675" sldId="286"/>
            <ac:spMk id="2" creationId="{550A5930-7976-C008-3244-42A4E215E2B7}"/>
          </ac:spMkLst>
        </pc:spChg>
        <pc:spChg chg="add del mod">
          <ac:chgData name="Ashwanth Kumar Alagesan" userId="a0cab624-3b6f-4c88-b34c-407e4f23dda5" providerId="ADAL" clId="{0D8D76D6-5A10-4D44-B2E5-9285A440447F}" dt="2023-05-01T03:45:00.407" v="1454" actId="14100"/>
          <ac:spMkLst>
            <pc:docMk/>
            <pc:sldMk cId="829306675" sldId="286"/>
            <ac:spMk id="3" creationId="{0494BDCE-BE29-B425-55BB-88DF7D38D5FC}"/>
          </ac:spMkLst>
        </pc:spChg>
        <pc:spChg chg="add mod">
          <ac:chgData name="Ashwanth Kumar Alagesan" userId="a0cab624-3b6f-4c88-b34c-407e4f23dda5" providerId="ADAL" clId="{0D8D76D6-5A10-4D44-B2E5-9285A440447F}" dt="2023-05-01T03:41:02.565" v="1421" actId="20577"/>
          <ac:spMkLst>
            <pc:docMk/>
            <pc:sldMk cId="829306675" sldId="286"/>
            <ac:spMk id="10" creationId="{4DE06DB1-EE49-622D-5B27-F211E19099F5}"/>
          </ac:spMkLst>
        </pc:spChg>
        <pc:spChg chg="add mod">
          <ac:chgData name="Ashwanth Kumar Alagesan" userId="a0cab624-3b6f-4c88-b34c-407e4f23dda5" providerId="ADAL" clId="{0D8D76D6-5A10-4D44-B2E5-9285A440447F}" dt="2023-05-01T03:43:15.341" v="1448" actId="14100"/>
          <ac:spMkLst>
            <pc:docMk/>
            <pc:sldMk cId="829306675" sldId="286"/>
            <ac:spMk id="11" creationId="{85C72E9C-4D6A-CAAE-0208-BFF4FF0054E0}"/>
          </ac:spMkLst>
        </pc:spChg>
        <pc:picChg chg="add mod">
          <ac:chgData name="Ashwanth Kumar Alagesan" userId="a0cab624-3b6f-4c88-b34c-407e4f23dda5" providerId="ADAL" clId="{0D8D76D6-5A10-4D44-B2E5-9285A440447F}" dt="2023-05-01T03:31:13.727" v="1314"/>
          <ac:picMkLst>
            <pc:docMk/>
            <pc:sldMk cId="829306675" sldId="286"/>
            <ac:picMk id="4" creationId="{B1FEA886-8BB8-F2D5-E911-3328ACCB088C}"/>
          </ac:picMkLst>
        </pc:picChg>
        <pc:picChg chg="add mod">
          <ac:chgData name="Ashwanth Kumar Alagesan" userId="a0cab624-3b6f-4c88-b34c-407e4f23dda5" providerId="ADAL" clId="{0D8D76D6-5A10-4D44-B2E5-9285A440447F}" dt="2023-05-01T03:31:12.894" v="1313"/>
          <ac:picMkLst>
            <pc:docMk/>
            <pc:sldMk cId="829306675" sldId="286"/>
            <ac:picMk id="5" creationId="{F3853E09-0482-CFFC-E56E-8D115442D423}"/>
          </ac:picMkLst>
        </pc:picChg>
        <pc:picChg chg="add mod">
          <ac:chgData name="Ashwanth Kumar Alagesan" userId="a0cab624-3b6f-4c88-b34c-407e4f23dda5" providerId="ADAL" clId="{0D8D76D6-5A10-4D44-B2E5-9285A440447F}" dt="2023-05-01T03:31:11.969" v="1312"/>
          <ac:picMkLst>
            <pc:docMk/>
            <pc:sldMk cId="829306675" sldId="286"/>
            <ac:picMk id="6" creationId="{3F1D5440-3212-AAEB-9F5C-70A7F0F05EBB}"/>
          </ac:picMkLst>
        </pc:picChg>
        <pc:picChg chg="add mod ord">
          <ac:chgData name="Ashwanth Kumar Alagesan" userId="a0cab624-3b6f-4c88-b34c-407e4f23dda5" providerId="ADAL" clId="{0D8D76D6-5A10-4D44-B2E5-9285A440447F}" dt="2023-05-01T03:45:07.512" v="1455" actId="14100"/>
          <ac:picMkLst>
            <pc:docMk/>
            <pc:sldMk cId="829306675" sldId="286"/>
            <ac:picMk id="7" creationId="{12C3DE28-4C5D-EF56-1F83-4023E8E9EC64}"/>
          </ac:picMkLst>
        </pc:picChg>
        <pc:picChg chg="add mod">
          <ac:chgData name="Ashwanth Kumar Alagesan" userId="a0cab624-3b6f-4c88-b34c-407e4f23dda5" providerId="ADAL" clId="{0D8D76D6-5A10-4D44-B2E5-9285A440447F}" dt="2023-05-01T03:43:24.019" v="1450" actId="14100"/>
          <ac:picMkLst>
            <pc:docMk/>
            <pc:sldMk cId="829306675" sldId="286"/>
            <ac:picMk id="8" creationId="{B0160E5E-CADB-12E1-60C9-1EFF4118E782}"/>
          </ac:picMkLst>
        </pc:picChg>
        <pc:picChg chg="add mod ord">
          <ac:chgData name="Ashwanth Kumar Alagesan" userId="a0cab624-3b6f-4c88-b34c-407e4f23dda5" providerId="ADAL" clId="{0D8D76D6-5A10-4D44-B2E5-9285A440447F}" dt="2023-05-01T03:43:19.455" v="1449" actId="1076"/>
          <ac:picMkLst>
            <pc:docMk/>
            <pc:sldMk cId="829306675" sldId="286"/>
            <ac:picMk id="9" creationId="{706E4D43-A8C2-5906-AB0E-A6B7B2DC8D74}"/>
          </ac:picMkLst>
        </pc:picChg>
      </pc:sldChg>
      <pc:sldChg chg="addSp modSp new mod setBg">
        <pc:chgData name="Ashwanth Kumar Alagesan" userId="a0cab624-3b6f-4c88-b34c-407e4f23dda5" providerId="ADAL" clId="{0D8D76D6-5A10-4D44-B2E5-9285A440447F}" dt="2023-05-01T15:41:35.913" v="2130" actId="20577"/>
        <pc:sldMkLst>
          <pc:docMk/>
          <pc:sldMk cId="2602350062" sldId="287"/>
        </pc:sldMkLst>
        <pc:spChg chg="mod">
          <ac:chgData name="Ashwanth Kumar Alagesan" userId="a0cab624-3b6f-4c88-b34c-407e4f23dda5" providerId="ADAL" clId="{0D8D76D6-5A10-4D44-B2E5-9285A440447F}" dt="2023-05-01T04:07:51.138" v="1713" actId="20577"/>
          <ac:spMkLst>
            <pc:docMk/>
            <pc:sldMk cId="2602350062" sldId="287"/>
            <ac:spMk id="2" creationId="{1B7D38FD-E038-1992-4B2A-DC017506FCB2}"/>
          </ac:spMkLst>
        </pc:spChg>
        <pc:spChg chg="mod">
          <ac:chgData name="Ashwanth Kumar Alagesan" userId="a0cab624-3b6f-4c88-b34c-407e4f23dda5" providerId="ADAL" clId="{0D8D76D6-5A10-4D44-B2E5-9285A440447F}" dt="2023-05-01T15:41:35.913" v="2130" actId="20577"/>
          <ac:spMkLst>
            <pc:docMk/>
            <pc:sldMk cId="2602350062" sldId="287"/>
            <ac:spMk id="3" creationId="{F8C1DBAA-DF91-2A4E-8CA3-126AF590712B}"/>
          </ac:spMkLst>
        </pc:spChg>
        <pc:spChg chg="add">
          <ac:chgData name="Ashwanth Kumar Alagesan" userId="a0cab624-3b6f-4c88-b34c-407e4f23dda5" providerId="ADAL" clId="{0D8D76D6-5A10-4D44-B2E5-9285A440447F}" dt="2023-05-01T03:58:40.656" v="1612" actId="26606"/>
          <ac:spMkLst>
            <pc:docMk/>
            <pc:sldMk cId="2602350062" sldId="287"/>
            <ac:spMk id="8" creationId="{BA75F4A0-FEAF-4F1B-9C48-7688BF9D4148}"/>
          </ac:spMkLst>
        </pc:spChg>
        <pc:spChg chg="add">
          <ac:chgData name="Ashwanth Kumar Alagesan" userId="a0cab624-3b6f-4c88-b34c-407e4f23dda5" providerId="ADAL" clId="{0D8D76D6-5A10-4D44-B2E5-9285A440447F}" dt="2023-05-01T03:58:40.656" v="1612" actId="26606"/>
          <ac:spMkLst>
            <pc:docMk/>
            <pc:sldMk cId="2602350062" sldId="287"/>
            <ac:spMk id="10" creationId="{F1EC79F3-0DE6-47BA-9C5C-039C54F4AC27}"/>
          </ac:spMkLst>
        </pc:spChg>
        <pc:spChg chg="add">
          <ac:chgData name="Ashwanth Kumar Alagesan" userId="a0cab624-3b6f-4c88-b34c-407e4f23dda5" providerId="ADAL" clId="{0D8D76D6-5A10-4D44-B2E5-9285A440447F}" dt="2023-05-01T03:58:40.656" v="1612" actId="26606"/>
          <ac:spMkLst>
            <pc:docMk/>
            <pc:sldMk cId="2602350062" sldId="287"/>
            <ac:spMk id="12" creationId="{C86C2B07-2A41-4CB1-9C51-F037AF41765C}"/>
          </ac:spMkLst>
        </pc:spChg>
        <pc:spChg chg="add">
          <ac:chgData name="Ashwanth Kumar Alagesan" userId="a0cab624-3b6f-4c88-b34c-407e4f23dda5" providerId="ADAL" clId="{0D8D76D6-5A10-4D44-B2E5-9285A440447F}" dt="2023-05-01T03:58:40.656" v="1612" actId="26606"/>
          <ac:spMkLst>
            <pc:docMk/>
            <pc:sldMk cId="2602350062" sldId="287"/>
            <ac:spMk id="14" creationId="{A3F67AAC-C977-4759-A5C8-6BC998F963D3}"/>
          </ac:spMkLst>
        </pc:spChg>
      </pc:sldChg>
      <pc:sldChg chg="new del">
        <pc:chgData name="Ashwanth Kumar Alagesan" userId="a0cab624-3b6f-4c88-b34c-407e4f23dda5" providerId="ADAL" clId="{0D8D76D6-5A10-4D44-B2E5-9285A440447F}" dt="2023-05-01T04:06:17.182" v="1701" actId="2696"/>
        <pc:sldMkLst>
          <pc:docMk/>
          <pc:sldMk cId="888735702" sldId="288"/>
        </pc:sldMkLst>
      </pc:sldChg>
      <pc:sldChg chg="new del">
        <pc:chgData name="Ashwanth Kumar Alagesan" userId="a0cab624-3b6f-4c88-b34c-407e4f23dda5" providerId="ADAL" clId="{0D8D76D6-5A10-4D44-B2E5-9285A440447F}" dt="2023-05-01T04:06:14.802" v="1700" actId="2696"/>
        <pc:sldMkLst>
          <pc:docMk/>
          <pc:sldMk cId="458013102" sldId="289"/>
        </pc:sldMkLst>
      </pc:sldChg>
      <pc:sldChg chg="addSp delSp modSp new mod setBg">
        <pc:chgData name="Ashwanth Kumar Alagesan" userId="a0cab624-3b6f-4c88-b34c-407e4f23dda5" providerId="ADAL" clId="{0D8D76D6-5A10-4D44-B2E5-9285A440447F}" dt="2023-05-01T04:06:00.596" v="1697" actId="14100"/>
        <pc:sldMkLst>
          <pc:docMk/>
          <pc:sldMk cId="1361389792" sldId="290"/>
        </pc:sldMkLst>
        <pc:spChg chg="mod">
          <ac:chgData name="Ashwanth Kumar Alagesan" userId="a0cab624-3b6f-4c88-b34c-407e4f23dda5" providerId="ADAL" clId="{0D8D76D6-5A10-4D44-B2E5-9285A440447F}" dt="2023-05-01T04:05:57.591" v="1696" actId="14100"/>
          <ac:spMkLst>
            <pc:docMk/>
            <pc:sldMk cId="1361389792" sldId="290"/>
            <ac:spMk id="2" creationId="{0F135ED7-E1C8-761A-85BF-94A8560669F5}"/>
          </ac:spMkLst>
        </pc:spChg>
        <pc:spChg chg="mod">
          <ac:chgData name="Ashwanth Kumar Alagesan" userId="a0cab624-3b6f-4c88-b34c-407e4f23dda5" providerId="ADAL" clId="{0D8D76D6-5A10-4D44-B2E5-9285A440447F}" dt="2023-05-01T04:06:00.596" v="1697" actId="14100"/>
          <ac:spMkLst>
            <pc:docMk/>
            <pc:sldMk cId="1361389792" sldId="290"/>
            <ac:spMk id="3" creationId="{67EE8B02-AC68-D067-9172-B35AF683CD26}"/>
          </ac:spMkLst>
        </pc:spChg>
        <pc:spChg chg="add del">
          <ac:chgData name="Ashwanth Kumar Alagesan" userId="a0cab624-3b6f-4c88-b34c-407e4f23dda5" providerId="ADAL" clId="{0D8D76D6-5A10-4D44-B2E5-9285A440447F}" dt="2023-05-01T04:03:11.067" v="1666" actId="26606"/>
          <ac:spMkLst>
            <pc:docMk/>
            <pc:sldMk cId="1361389792" sldId="290"/>
            <ac:spMk id="11" creationId="{B98CA5AE-F2E4-4A6F-B986-89804B1EC016}"/>
          </ac:spMkLst>
        </pc:spChg>
        <pc:spChg chg="add del">
          <ac:chgData name="Ashwanth Kumar Alagesan" userId="a0cab624-3b6f-4c88-b34c-407e4f23dda5" providerId="ADAL" clId="{0D8D76D6-5A10-4D44-B2E5-9285A440447F}" dt="2023-05-01T04:03:11.067" v="1666" actId="26606"/>
          <ac:spMkLst>
            <pc:docMk/>
            <pc:sldMk cId="1361389792" sldId="290"/>
            <ac:spMk id="13" creationId="{E67E3959-D0D8-49DB-A48B-CE4FC36871C5}"/>
          </ac:spMkLst>
        </pc:spChg>
        <pc:picChg chg="add del mod ord">
          <ac:chgData name="Ashwanth Kumar Alagesan" userId="a0cab624-3b6f-4c88-b34c-407e4f23dda5" providerId="ADAL" clId="{0D8D76D6-5A10-4D44-B2E5-9285A440447F}" dt="2023-05-01T04:05:14.355" v="1685" actId="478"/>
          <ac:picMkLst>
            <pc:docMk/>
            <pc:sldMk cId="1361389792" sldId="290"/>
            <ac:picMk id="4" creationId="{BFAE18D5-9C91-9BFE-340F-F490B92C152C}"/>
          </ac:picMkLst>
        </pc:picChg>
        <pc:picChg chg="add mod">
          <ac:chgData name="Ashwanth Kumar Alagesan" userId="a0cab624-3b6f-4c88-b34c-407e4f23dda5" providerId="ADAL" clId="{0D8D76D6-5A10-4D44-B2E5-9285A440447F}" dt="2023-05-01T04:05:36.782" v="1691" actId="1076"/>
          <ac:picMkLst>
            <pc:docMk/>
            <pc:sldMk cId="1361389792" sldId="290"/>
            <ac:picMk id="5" creationId="{0456D378-D46B-9B73-8DAB-0F2C530DD8D7}"/>
          </ac:picMkLst>
        </pc:picChg>
        <pc:picChg chg="add del mod">
          <ac:chgData name="Ashwanth Kumar Alagesan" userId="a0cab624-3b6f-4c88-b34c-407e4f23dda5" providerId="ADAL" clId="{0D8D76D6-5A10-4D44-B2E5-9285A440447F}" dt="2023-05-01T04:03:18.697" v="1667" actId="478"/>
          <ac:picMkLst>
            <pc:docMk/>
            <pc:sldMk cId="1361389792" sldId="290"/>
            <ac:picMk id="6" creationId="{62075940-4DF1-9AA3-AA03-02B7169C838E}"/>
          </ac:picMkLst>
        </pc:picChg>
        <pc:picChg chg="add mod">
          <ac:chgData name="Ashwanth Kumar Alagesan" userId="a0cab624-3b6f-4c88-b34c-407e4f23dda5" providerId="ADAL" clId="{0D8D76D6-5A10-4D44-B2E5-9285A440447F}" dt="2023-05-01T04:05:34.234" v="1690" actId="1076"/>
          <ac:picMkLst>
            <pc:docMk/>
            <pc:sldMk cId="1361389792" sldId="290"/>
            <ac:picMk id="7" creationId="{0F36D430-63CB-4570-6CAF-598CC85AE9FB}"/>
          </ac:picMkLst>
        </pc:picChg>
      </pc:sldChg>
      <pc:sldChg chg="addSp delSp modSp add mod setBg">
        <pc:chgData name="Ashwanth Kumar Alagesan" userId="a0cab624-3b6f-4c88-b34c-407e4f23dda5" providerId="ADAL" clId="{0D8D76D6-5A10-4D44-B2E5-9285A440447F}" dt="2023-05-01T04:10:40.078" v="1747" actId="255"/>
        <pc:sldMkLst>
          <pc:docMk/>
          <pc:sldMk cId="2911281012" sldId="291"/>
        </pc:sldMkLst>
        <pc:spChg chg="mod">
          <ac:chgData name="Ashwanth Kumar Alagesan" userId="a0cab624-3b6f-4c88-b34c-407e4f23dda5" providerId="ADAL" clId="{0D8D76D6-5A10-4D44-B2E5-9285A440447F}" dt="2023-05-01T04:10:40.078" v="1747" actId="255"/>
          <ac:spMkLst>
            <pc:docMk/>
            <pc:sldMk cId="2911281012" sldId="291"/>
            <ac:spMk id="2" creationId="{0F135ED7-E1C8-761A-85BF-94A8560669F5}"/>
          </ac:spMkLst>
        </pc:spChg>
        <pc:spChg chg="mod ord">
          <ac:chgData name="Ashwanth Kumar Alagesan" userId="a0cab624-3b6f-4c88-b34c-407e4f23dda5" providerId="ADAL" clId="{0D8D76D6-5A10-4D44-B2E5-9285A440447F}" dt="2023-05-01T04:09:52.632" v="1737" actId="1076"/>
          <ac:spMkLst>
            <pc:docMk/>
            <pc:sldMk cId="2911281012" sldId="291"/>
            <ac:spMk id="3" creationId="{67EE8B02-AC68-D067-9172-B35AF683CD26}"/>
          </ac:spMkLst>
        </pc:spChg>
        <pc:spChg chg="add del">
          <ac:chgData name="Ashwanth Kumar Alagesan" userId="a0cab624-3b6f-4c88-b34c-407e4f23dda5" providerId="ADAL" clId="{0D8D76D6-5A10-4D44-B2E5-9285A440447F}" dt="2023-05-01T04:09:00.350" v="1720" actId="26606"/>
          <ac:spMkLst>
            <pc:docMk/>
            <pc:sldMk cId="2911281012" sldId="291"/>
            <ac:spMk id="12" creationId="{BF26FB4C-3299-4D27-9176-0B27C8CCD51D}"/>
          </ac:spMkLst>
        </pc:spChg>
        <pc:spChg chg="add del">
          <ac:chgData name="Ashwanth Kumar Alagesan" userId="a0cab624-3b6f-4c88-b34c-407e4f23dda5" providerId="ADAL" clId="{0D8D76D6-5A10-4D44-B2E5-9285A440447F}" dt="2023-05-01T04:09:00.350" v="1720" actId="26606"/>
          <ac:spMkLst>
            <pc:docMk/>
            <pc:sldMk cId="2911281012" sldId="291"/>
            <ac:spMk id="14" creationId="{F60CF787-9B6A-4C47-8FA9-E0AAF635713A}"/>
          </ac:spMkLst>
        </pc:spChg>
        <pc:picChg chg="add del mod">
          <ac:chgData name="Ashwanth Kumar Alagesan" userId="a0cab624-3b6f-4c88-b34c-407e4f23dda5" providerId="ADAL" clId="{0D8D76D6-5A10-4D44-B2E5-9285A440447F}" dt="2023-05-01T04:09:21.412" v="1725" actId="478"/>
          <ac:picMkLst>
            <pc:docMk/>
            <pc:sldMk cId="2911281012" sldId="291"/>
            <ac:picMk id="4" creationId="{75321CEB-FEE9-A227-F034-ACE2A79BAB56}"/>
          </ac:picMkLst>
        </pc:picChg>
        <pc:picChg chg="del">
          <ac:chgData name="Ashwanth Kumar Alagesan" userId="a0cab624-3b6f-4c88-b34c-407e4f23dda5" providerId="ADAL" clId="{0D8D76D6-5A10-4D44-B2E5-9285A440447F}" dt="2023-05-01T04:08:01.107" v="1715" actId="478"/>
          <ac:picMkLst>
            <pc:docMk/>
            <pc:sldMk cId="2911281012" sldId="291"/>
            <ac:picMk id="5" creationId="{0456D378-D46B-9B73-8DAB-0F2C530DD8D7}"/>
          </ac:picMkLst>
        </pc:picChg>
        <pc:picChg chg="add mod">
          <ac:chgData name="Ashwanth Kumar Alagesan" userId="a0cab624-3b6f-4c88-b34c-407e4f23dda5" providerId="ADAL" clId="{0D8D76D6-5A10-4D44-B2E5-9285A440447F}" dt="2023-05-01T04:10:09.589" v="1745" actId="207"/>
          <ac:picMkLst>
            <pc:docMk/>
            <pc:sldMk cId="2911281012" sldId="291"/>
            <ac:picMk id="6" creationId="{2ED6A8D3-5E28-6759-C644-FCA1FBA5A162}"/>
          </ac:picMkLst>
        </pc:picChg>
        <pc:picChg chg="del mod ord">
          <ac:chgData name="Ashwanth Kumar Alagesan" userId="a0cab624-3b6f-4c88-b34c-407e4f23dda5" providerId="ADAL" clId="{0D8D76D6-5A10-4D44-B2E5-9285A440447F}" dt="2023-05-01T04:09:22.757" v="1726" actId="478"/>
          <ac:picMkLst>
            <pc:docMk/>
            <pc:sldMk cId="2911281012" sldId="291"/>
            <ac:picMk id="7" creationId="{0F36D430-63CB-4570-6CAF-598CC85AE9FB}"/>
          </ac:picMkLst>
        </pc:picChg>
        <pc:picChg chg="add mod">
          <ac:chgData name="Ashwanth Kumar Alagesan" userId="a0cab624-3b6f-4c88-b34c-407e4f23dda5" providerId="ADAL" clId="{0D8D76D6-5A10-4D44-B2E5-9285A440447F}" dt="2023-05-01T04:10:02.621" v="1743" actId="14100"/>
          <ac:picMkLst>
            <pc:docMk/>
            <pc:sldMk cId="2911281012" sldId="291"/>
            <ac:picMk id="8" creationId="{FFB6053A-695E-106E-674A-B7797EAA93F5}"/>
          </ac:picMkLst>
        </pc:picChg>
      </pc:sldChg>
      <pc:sldChg chg="addSp delSp modSp add mod ord setBg">
        <pc:chgData name="Ashwanth Kumar Alagesan" userId="a0cab624-3b6f-4c88-b34c-407e4f23dda5" providerId="ADAL" clId="{0D8D76D6-5A10-4D44-B2E5-9285A440447F}" dt="2023-05-01T15:43:47.770" v="2133" actId="20578"/>
        <pc:sldMkLst>
          <pc:docMk/>
          <pc:sldMk cId="754151670" sldId="292"/>
        </pc:sldMkLst>
        <pc:spChg chg="mod">
          <ac:chgData name="Ashwanth Kumar Alagesan" userId="a0cab624-3b6f-4c88-b34c-407e4f23dda5" providerId="ADAL" clId="{0D8D76D6-5A10-4D44-B2E5-9285A440447F}" dt="2023-05-01T04:14:52.554" v="1839" actId="26606"/>
          <ac:spMkLst>
            <pc:docMk/>
            <pc:sldMk cId="754151670" sldId="292"/>
            <ac:spMk id="2" creationId="{0F135ED7-E1C8-761A-85BF-94A8560669F5}"/>
          </ac:spMkLst>
        </pc:spChg>
        <pc:spChg chg="mod ord">
          <ac:chgData name="Ashwanth Kumar Alagesan" userId="a0cab624-3b6f-4c88-b34c-407e4f23dda5" providerId="ADAL" clId="{0D8D76D6-5A10-4D44-B2E5-9285A440447F}" dt="2023-05-01T04:19:07.527" v="1916" actId="33524"/>
          <ac:spMkLst>
            <pc:docMk/>
            <pc:sldMk cId="754151670" sldId="292"/>
            <ac:spMk id="3" creationId="{67EE8B02-AC68-D067-9172-B35AF683CD26}"/>
          </ac:spMkLst>
        </pc:spChg>
        <pc:spChg chg="add del mod">
          <ac:chgData name="Ashwanth Kumar Alagesan" userId="a0cab624-3b6f-4c88-b34c-407e4f23dda5" providerId="ADAL" clId="{0D8D76D6-5A10-4D44-B2E5-9285A440447F}" dt="2023-05-01T04:14:30.190" v="1836" actId="478"/>
          <ac:spMkLst>
            <pc:docMk/>
            <pc:sldMk cId="754151670" sldId="292"/>
            <ac:spMk id="4" creationId="{633B9FAF-52CB-6F2F-E643-09A5BC1AB398}"/>
          </ac:spMkLst>
        </pc:spChg>
        <pc:spChg chg="add mod">
          <ac:chgData name="Ashwanth Kumar Alagesan" userId="a0cab624-3b6f-4c88-b34c-407e4f23dda5" providerId="ADAL" clId="{0D8D76D6-5A10-4D44-B2E5-9285A440447F}" dt="2023-05-01T04:14:52.554" v="1839" actId="26606"/>
          <ac:spMkLst>
            <pc:docMk/>
            <pc:sldMk cId="754151670" sldId="292"/>
            <ac:spMk id="6" creationId="{96A89F91-FC47-CADF-F8C9-7BCFB3D651E8}"/>
          </ac:spMkLst>
        </pc:spChg>
        <pc:spChg chg="add del mod">
          <ac:chgData name="Ashwanth Kumar Alagesan" userId="a0cab624-3b6f-4c88-b34c-407e4f23dda5" providerId="ADAL" clId="{0D8D76D6-5A10-4D44-B2E5-9285A440447F}" dt="2023-05-01T04:14:26.269" v="1835" actId="478"/>
          <ac:spMkLst>
            <pc:docMk/>
            <pc:sldMk cId="754151670" sldId="292"/>
            <ac:spMk id="8" creationId="{64880805-D04D-33F7-7956-68534442B390}"/>
          </ac:spMkLst>
        </pc:spChg>
        <pc:spChg chg="add mod">
          <ac:chgData name="Ashwanth Kumar Alagesan" userId="a0cab624-3b6f-4c88-b34c-407e4f23dda5" providerId="ADAL" clId="{0D8D76D6-5A10-4D44-B2E5-9285A440447F}" dt="2023-05-01T04:14:52.554" v="1839" actId="26606"/>
          <ac:spMkLst>
            <pc:docMk/>
            <pc:sldMk cId="754151670" sldId="292"/>
            <ac:spMk id="9" creationId="{3295FE72-DB40-9E49-8064-D13F8E204410}"/>
          </ac:spMkLst>
        </pc:spChg>
        <pc:spChg chg="add mod">
          <ac:chgData name="Ashwanth Kumar Alagesan" userId="a0cab624-3b6f-4c88-b34c-407e4f23dda5" providerId="ADAL" clId="{0D8D76D6-5A10-4D44-B2E5-9285A440447F}" dt="2023-05-01T04:13:04.682" v="1814" actId="14100"/>
          <ac:spMkLst>
            <pc:docMk/>
            <pc:sldMk cId="754151670" sldId="292"/>
            <ac:spMk id="10" creationId="{BA7B73AF-BEB1-BE41-F2AE-94314BEFF4B5}"/>
          </ac:spMkLst>
        </pc:spChg>
        <pc:spChg chg="add del">
          <ac:chgData name="Ashwanth Kumar Alagesan" userId="a0cab624-3b6f-4c88-b34c-407e4f23dda5" providerId="ADAL" clId="{0D8D76D6-5A10-4D44-B2E5-9285A440447F}" dt="2023-05-01T04:13:55.492" v="1825"/>
          <ac:spMkLst>
            <pc:docMk/>
            <pc:sldMk cId="754151670" sldId="292"/>
            <ac:spMk id="11" creationId="{0DFE3354-AAC6-7C23-500D-73989BF54952}"/>
          </ac:spMkLst>
        </pc:spChg>
        <pc:spChg chg="add del">
          <ac:chgData name="Ashwanth Kumar Alagesan" userId="a0cab624-3b6f-4c88-b34c-407e4f23dda5" providerId="ADAL" clId="{0D8D76D6-5A10-4D44-B2E5-9285A440447F}" dt="2023-05-01T04:13:55.492" v="1825"/>
          <ac:spMkLst>
            <pc:docMk/>
            <pc:sldMk cId="754151670" sldId="292"/>
            <ac:spMk id="12" creationId="{039E1209-7F74-A33A-FE54-19584CFC46EF}"/>
          </ac:spMkLst>
        </pc:spChg>
        <pc:spChg chg="add del">
          <ac:chgData name="Ashwanth Kumar Alagesan" userId="a0cab624-3b6f-4c88-b34c-407e4f23dda5" providerId="ADAL" clId="{0D8D76D6-5A10-4D44-B2E5-9285A440447F}" dt="2023-05-01T04:13:55.492" v="1825"/>
          <ac:spMkLst>
            <pc:docMk/>
            <pc:sldMk cId="754151670" sldId="292"/>
            <ac:spMk id="13" creationId="{ADBF8DB0-FA55-FD04-43CB-AD5D52334C45}"/>
          </ac:spMkLst>
        </pc:spChg>
        <pc:spChg chg="add del">
          <ac:chgData name="Ashwanth Kumar Alagesan" userId="a0cab624-3b6f-4c88-b34c-407e4f23dda5" providerId="ADAL" clId="{0D8D76D6-5A10-4D44-B2E5-9285A440447F}" dt="2023-05-01T04:13:55.492" v="1825"/>
          <ac:spMkLst>
            <pc:docMk/>
            <pc:sldMk cId="754151670" sldId="292"/>
            <ac:spMk id="14" creationId="{EEF4C924-2692-1AAA-5A08-D74B1C80FF73}"/>
          </ac:spMkLst>
        </pc:spChg>
        <pc:spChg chg="add del">
          <ac:chgData name="Ashwanth Kumar Alagesan" userId="a0cab624-3b6f-4c88-b34c-407e4f23dda5" providerId="ADAL" clId="{0D8D76D6-5A10-4D44-B2E5-9285A440447F}" dt="2023-05-01T04:13:55.492" v="1825"/>
          <ac:spMkLst>
            <pc:docMk/>
            <pc:sldMk cId="754151670" sldId="292"/>
            <ac:spMk id="15" creationId="{A2C13103-03CC-0097-630B-CBDA6C0FA513}"/>
          </ac:spMkLst>
        </pc:spChg>
        <pc:spChg chg="add del mod">
          <ac:chgData name="Ashwanth Kumar Alagesan" userId="a0cab624-3b6f-4c88-b34c-407e4f23dda5" providerId="ADAL" clId="{0D8D76D6-5A10-4D44-B2E5-9285A440447F}" dt="2023-05-01T04:14:21.472" v="1834" actId="478"/>
          <ac:spMkLst>
            <pc:docMk/>
            <pc:sldMk cId="754151670" sldId="292"/>
            <ac:spMk id="16" creationId="{2CA15F8F-36A6-E568-ED04-3526AF861E56}"/>
          </ac:spMkLst>
        </pc:spChg>
        <pc:spChg chg="add del mod">
          <ac:chgData name="Ashwanth Kumar Alagesan" userId="a0cab624-3b6f-4c88-b34c-407e4f23dda5" providerId="ADAL" clId="{0D8D76D6-5A10-4D44-B2E5-9285A440447F}" dt="2023-05-01T04:14:33.755" v="1837" actId="478"/>
          <ac:spMkLst>
            <pc:docMk/>
            <pc:sldMk cId="754151670" sldId="292"/>
            <ac:spMk id="17" creationId="{4F38B591-7943-A8A4-7683-92144E9EBE4A}"/>
          </ac:spMkLst>
        </pc:spChg>
        <pc:spChg chg="add del mod">
          <ac:chgData name="Ashwanth Kumar Alagesan" userId="a0cab624-3b6f-4c88-b34c-407e4f23dda5" providerId="ADAL" clId="{0D8D76D6-5A10-4D44-B2E5-9285A440447F}" dt="2023-05-01T04:14:37.181" v="1838" actId="478"/>
          <ac:spMkLst>
            <pc:docMk/>
            <pc:sldMk cId="754151670" sldId="292"/>
            <ac:spMk id="18" creationId="{4A44A2FC-2BEA-8BA1-C483-2A20965F4881}"/>
          </ac:spMkLst>
        </pc:spChg>
        <pc:spChg chg="add mod">
          <ac:chgData name="Ashwanth Kumar Alagesan" userId="a0cab624-3b6f-4c88-b34c-407e4f23dda5" providerId="ADAL" clId="{0D8D76D6-5A10-4D44-B2E5-9285A440447F}" dt="2023-05-01T04:17:34.959" v="1893" actId="1076"/>
          <ac:spMkLst>
            <pc:docMk/>
            <pc:sldMk cId="754151670" sldId="292"/>
            <ac:spMk id="19" creationId="{FE5A539C-F546-1B76-E058-71F3FE38DF8F}"/>
          </ac:spMkLst>
        </pc:spChg>
        <pc:spChg chg="add mod">
          <ac:chgData name="Ashwanth Kumar Alagesan" userId="a0cab624-3b6f-4c88-b34c-407e4f23dda5" providerId="ADAL" clId="{0D8D76D6-5A10-4D44-B2E5-9285A440447F}" dt="2023-05-01T04:17:48.487" v="1897" actId="115"/>
          <ac:spMkLst>
            <pc:docMk/>
            <pc:sldMk cId="754151670" sldId="292"/>
            <ac:spMk id="20" creationId="{94B9CD81-2A03-C4FE-2552-820A3C544D57}"/>
          </ac:spMkLst>
        </pc:spChg>
        <pc:spChg chg="add mod">
          <ac:chgData name="Ashwanth Kumar Alagesan" userId="a0cab624-3b6f-4c88-b34c-407e4f23dda5" providerId="ADAL" clId="{0D8D76D6-5A10-4D44-B2E5-9285A440447F}" dt="2023-05-01T04:17:59.728" v="1901" actId="114"/>
          <ac:spMkLst>
            <pc:docMk/>
            <pc:sldMk cId="754151670" sldId="292"/>
            <ac:spMk id="21" creationId="{8D081A39-E419-63C4-18B9-6ED6C059C30A}"/>
          </ac:spMkLst>
        </pc:spChg>
        <pc:spChg chg="add mod">
          <ac:chgData name="Ashwanth Kumar Alagesan" userId="a0cab624-3b6f-4c88-b34c-407e4f23dda5" providerId="ADAL" clId="{0D8D76D6-5A10-4D44-B2E5-9285A440447F}" dt="2023-05-01T04:17:27.983" v="1892" actId="1076"/>
          <ac:spMkLst>
            <pc:docMk/>
            <pc:sldMk cId="754151670" sldId="292"/>
            <ac:spMk id="22" creationId="{D58EDADF-8122-E972-10FC-17548A04CE1E}"/>
          </ac:spMkLst>
        </pc:spChg>
        <pc:spChg chg="add">
          <ac:chgData name="Ashwanth Kumar Alagesan" userId="a0cab624-3b6f-4c88-b34c-407e4f23dda5" providerId="ADAL" clId="{0D8D76D6-5A10-4D44-B2E5-9285A440447F}" dt="2023-05-01T04:14:52.554" v="1839" actId="26606"/>
          <ac:spMkLst>
            <pc:docMk/>
            <pc:sldMk cId="754151670" sldId="292"/>
            <ac:spMk id="2054" creationId="{00106F80-B138-4C27-AEAE-350D5506E64F}"/>
          </ac:spMkLst>
        </pc:spChg>
        <pc:spChg chg="add">
          <ac:chgData name="Ashwanth Kumar Alagesan" userId="a0cab624-3b6f-4c88-b34c-407e4f23dda5" providerId="ADAL" clId="{0D8D76D6-5A10-4D44-B2E5-9285A440447F}" dt="2023-05-01T04:14:52.554" v="1839" actId="26606"/>
          <ac:spMkLst>
            <pc:docMk/>
            <pc:sldMk cId="754151670" sldId="292"/>
            <ac:spMk id="2055" creationId="{DABC7F38-C8B8-4C20-82BE-82A52FF9C7E3}"/>
          </ac:spMkLst>
        </pc:spChg>
        <pc:spChg chg="add">
          <ac:chgData name="Ashwanth Kumar Alagesan" userId="a0cab624-3b6f-4c88-b34c-407e4f23dda5" providerId="ADAL" clId="{0D8D76D6-5A10-4D44-B2E5-9285A440447F}" dt="2023-05-01T04:14:52.554" v="1839" actId="26606"/>
          <ac:spMkLst>
            <pc:docMk/>
            <pc:sldMk cId="754151670" sldId="292"/>
            <ac:spMk id="2057" creationId="{D9D9D0AB-1E2F-44A8-B9C6-FA4098301883}"/>
          </ac:spMkLst>
        </pc:spChg>
        <pc:spChg chg="add">
          <ac:chgData name="Ashwanth Kumar Alagesan" userId="a0cab624-3b6f-4c88-b34c-407e4f23dda5" providerId="ADAL" clId="{0D8D76D6-5A10-4D44-B2E5-9285A440447F}" dt="2023-05-01T04:14:52.554" v="1839" actId="26606"/>
          <ac:spMkLst>
            <pc:docMk/>
            <pc:sldMk cId="754151670" sldId="292"/>
            <ac:spMk id="2063" creationId="{D8968742-1D40-4F6B-9272-064FD1631BB9}"/>
          </ac:spMkLst>
        </pc:spChg>
        <pc:picChg chg="del">
          <ac:chgData name="Ashwanth Kumar Alagesan" userId="a0cab624-3b6f-4c88-b34c-407e4f23dda5" providerId="ADAL" clId="{0D8D76D6-5A10-4D44-B2E5-9285A440447F}" dt="2023-05-01T04:12:20.477" v="1809" actId="478"/>
          <ac:picMkLst>
            <pc:docMk/>
            <pc:sldMk cId="754151670" sldId="292"/>
            <ac:picMk id="5" creationId="{0456D378-D46B-9B73-8DAB-0F2C530DD8D7}"/>
          </ac:picMkLst>
        </pc:picChg>
        <pc:picChg chg="del">
          <ac:chgData name="Ashwanth Kumar Alagesan" userId="a0cab624-3b6f-4c88-b34c-407e4f23dda5" providerId="ADAL" clId="{0D8D76D6-5A10-4D44-B2E5-9285A440447F}" dt="2023-05-01T04:12:21.904" v="1810" actId="478"/>
          <ac:picMkLst>
            <pc:docMk/>
            <pc:sldMk cId="754151670" sldId="292"/>
            <ac:picMk id="7" creationId="{0F36D430-63CB-4570-6CAF-598CC85AE9FB}"/>
          </ac:picMkLst>
        </pc:picChg>
        <pc:picChg chg="add mod">
          <ac:chgData name="Ashwanth Kumar Alagesan" userId="a0cab624-3b6f-4c88-b34c-407e4f23dda5" providerId="ADAL" clId="{0D8D76D6-5A10-4D44-B2E5-9285A440447F}" dt="2023-05-01T04:15:06.698" v="1844" actId="14100"/>
          <ac:picMkLst>
            <pc:docMk/>
            <pc:sldMk cId="754151670" sldId="292"/>
            <ac:picMk id="2049" creationId="{05C0524C-180B-FCF4-6281-8DCFEBF67D88}"/>
          </ac:picMkLst>
        </pc:picChg>
        <pc:picChg chg="add mod ord">
          <ac:chgData name="Ashwanth Kumar Alagesan" userId="a0cab624-3b6f-4c88-b34c-407e4f23dda5" providerId="ADAL" clId="{0D8D76D6-5A10-4D44-B2E5-9285A440447F}" dt="2023-05-01T04:15:20.618" v="1848" actId="1076"/>
          <ac:picMkLst>
            <pc:docMk/>
            <pc:sldMk cId="754151670" sldId="292"/>
            <ac:picMk id="2050" creationId="{3266E6AD-CC70-DDEC-858C-DB7E2620786E}"/>
          </ac:picMkLst>
        </pc:picChg>
        <pc:picChg chg="add mod">
          <ac:chgData name="Ashwanth Kumar Alagesan" userId="a0cab624-3b6f-4c88-b34c-407e4f23dda5" providerId="ADAL" clId="{0D8D76D6-5A10-4D44-B2E5-9285A440447F}" dt="2023-05-01T04:14:52.554" v="1839" actId="26606"/>
          <ac:picMkLst>
            <pc:docMk/>
            <pc:sldMk cId="754151670" sldId="292"/>
            <ac:picMk id="2051" creationId="{F7B1F804-04ED-D607-6CFB-A699551CE52A}"/>
          </ac:picMkLst>
        </pc:picChg>
        <pc:picChg chg="add mod">
          <ac:chgData name="Ashwanth Kumar Alagesan" userId="a0cab624-3b6f-4c88-b34c-407e4f23dda5" providerId="ADAL" clId="{0D8D76D6-5A10-4D44-B2E5-9285A440447F}" dt="2023-05-01T04:15:14.418" v="1846" actId="14100"/>
          <ac:picMkLst>
            <pc:docMk/>
            <pc:sldMk cId="754151670" sldId="292"/>
            <ac:picMk id="2052" creationId="{FFFFF728-07F3-5F5B-C82A-28920889AFB3}"/>
          </ac:picMkLst>
        </pc:picChg>
        <pc:picChg chg="add del">
          <ac:chgData name="Ashwanth Kumar Alagesan" userId="a0cab624-3b6f-4c88-b34c-407e4f23dda5" providerId="ADAL" clId="{0D8D76D6-5A10-4D44-B2E5-9285A440447F}" dt="2023-05-01T04:13:55.492" v="1825"/>
          <ac:picMkLst>
            <pc:docMk/>
            <pc:sldMk cId="754151670" sldId="292"/>
            <ac:picMk id="2058" creationId="{C02A3CE7-3CD8-33B1-E0D3-097A3DE3B95D}"/>
          </ac:picMkLst>
        </pc:picChg>
        <pc:picChg chg="add del">
          <ac:chgData name="Ashwanth Kumar Alagesan" userId="a0cab624-3b6f-4c88-b34c-407e4f23dda5" providerId="ADAL" clId="{0D8D76D6-5A10-4D44-B2E5-9285A440447F}" dt="2023-05-01T04:13:55.492" v="1825"/>
          <ac:picMkLst>
            <pc:docMk/>
            <pc:sldMk cId="754151670" sldId="292"/>
            <ac:picMk id="2059" creationId="{E7C3A88E-883B-704C-7107-9608E1A31CE3}"/>
          </ac:picMkLst>
        </pc:picChg>
        <pc:picChg chg="add del">
          <ac:chgData name="Ashwanth Kumar Alagesan" userId="a0cab624-3b6f-4c88-b34c-407e4f23dda5" providerId="ADAL" clId="{0D8D76D6-5A10-4D44-B2E5-9285A440447F}" dt="2023-05-01T04:13:55.492" v="1825"/>
          <ac:picMkLst>
            <pc:docMk/>
            <pc:sldMk cId="754151670" sldId="292"/>
            <ac:picMk id="2060" creationId="{5AAEFEE7-FDB4-DEDE-2623-20184D329A76}"/>
          </ac:picMkLst>
        </pc:picChg>
        <pc:picChg chg="add del">
          <ac:chgData name="Ashwanth Kumar Alagesan" userId="a0cab624-3b6f-4c88-b34c-407e4f23dda5" providerId="ADAL" clId="{0D8D76D6-5A10-4D44-B2E5-9285A440447F}" dt="2023-05-01T04:13:55.492" v="1825"/>
          <ac:picMkLst>
            <pc:docMk/>
            <pc:sldMk cId="754151670" sldId="292"/>
            <ac:picMk id="2061" creationId="{7ECB5DC7-4896-4CE8-8D8B-78EEE201EB72}"/>
          </ac:picMkLst>
        </pc:picChg>
      </pc:sldChg>
      <pc:sldChg chg="addSp delSp modSp new mod ord">
        <pc:chgData name="Ashwanth Kumar Alagesan" userId="a0cab624-3b6f-4c88-b34c-407e4f23dda5" providerId="ADAL" clId="{0D8D76D6-5A10-4D44-B2E5-9285A440447F}" dt="2023-05-01T16:16:32.312" v="2225" actId="1035"/>
        <pc:sldMkLst>
          <pc:docMk/>
          <pc:sldMk cId="3536880879" sldId="293"/>
        </pc:sldMkLst>
        <pc:spChg chg="mod">
          <ac:chgData name="Ashwanth Kumar Alagesan" userId="a0cab624-3b6f-4c88-b34c-407e4f23dda5" providerId="ADAL" clId="{0D8D76D6-5A10-4D44-B2E5-9285A440447F}" dt="2023-05-01T16:16:00.343" v="2213" actId="20577"/>
          <ac:spMkLst>
            <pc:docMk/>
            <pc:sldMk cId="3536880879" sldId="293"/>
            <ac:spMk id="2" creationId="{E26A5487-45E1-7C4D-FD69-8D3B0A0B9EB5}"/>
          </ac:spMkLst>
        </pc:spChg>
        <pc:spChg chg="del">
          <ac:chgData name="Ashwanth Kumar Alagesan" userId="a0cab624-3b6f-4c88-b34c-407e4f23dda5" providerId="ADAL" clId="{0D8D76D6-5A10-4D44-B2E5-9285A440447F}" dt="2023-05-01T04:20:07.985" v="1971"/>
          <ac:spMkLst>
            <pc:docMk/>
            <pc:sldMk cId="3536880879" sldId="293"/>
            <ac:spMk id="3" creationId="{F1896F0B-C1F8-8506-5D36-C45183204EE5}"/>
          </ac:spMkLst>
        </pc:spChg>
        <pc:picChg chg="add mod">
          <ac:chgData name="Ashwanth Kumar Alagesan" userId="a0cab624-3b6f-4c88-b34c-407e4f23dda5" providerId="ADAL" clId="{0D8D76D6-5A10-4D44-B2E5-9285A440447F}" dt="2023-05-01T16:16:32.312" v="2225" actId="1035"/>
          <ac:picMkLst>
            <pc:docMk/>
            <pc:sldMk cId="3536880879" sldId="293"/>
            <ac:picMk id="4" creationId="{86F704A7-F732-C6B7-B667-860D30969BBA}"/>
          </ac:picMkLst>
        </pc:picChg>
        <pc:picChg chg="add mod">
          <ac:chgData name="Ashwanth Kumar Alagesan" userId="a0cab624-3b6f-4c88-b34c-407e4f23dda5" providerId="ADAL" clId="{0D8D76D6-5A10-4D44-B2E5-9285A440447F}" dt="2023-05-01T16:16:16.952" v="2216" actId="1076"/>
          <ac:picMkLst>
            <pc:docMk/>
            <pc:sldMk cId="3536880879" sldId="293"/>
            <ac:picMk id="5" creationId="{D1CEF5B5-8419-24BA-37C4-82DEE5259BC7}"/>
          </ac:picMkLst>
        </pc:picChg>
      </pc:sldChg>
      <pc:sldChg chg="addSp delSp modSp new mod ord setBg">
        <pc:chgData name="Ashwanth Kumar Alagesan" userId="a0cab624-3b6f-4c88-b34c-407e4f23dda5" providerId="ADAL" clId="{0D8D76D6-5A10-4D44-B2E5-9285A440447F}" dt="2023-05-01T15:51:25.657" v="2199"/>
        <pc:sldMkLst>
          <pc:docMk/>
          <pc:sldMk cId="4286857999" sldId="294"/>
        </pc:sldMkLst>
        <pc:spChg chg="mod">
          <ac:chgData name="Ashwanth Kumar Alagesan" userId="a0cab624-3b6f-4c88-b34c-407e4f23dda5" providerId="ADAL" clId="{0D8D76D6-5A10-4D44-B2E5-9285A440447F}" dt="2023-05-01T15:49:52.980" v="2186" actId="26606"/>
          <ac:spMkLst>
            <pc:docMk/>
            <pc:sldMk cId="4286857999" sldId="294"/>
            <ac:spMk id="2" creationId="{793F3B04-C86D-B47E-CE89-837AC62A26AD}"/>
          </ac:spMkLst>
        </pc:spChg>
        <pc:spChg chg="mod ord">
          <ac:chgData name="Ashwanth Kumar Alagesan" userId="a0cab624-3b6f-4c88-b34c-407e4f23dda5" providerId="ADAL" clId="{0D8D76D6-5A10-4D44-B2E5-9285A440447F}" dt="2023-05-01T15:49:52.980" v="2186" actId="26606"/>
          <ac:spMkLst>
            <pc:docMk/>
            <pc:sldMk cId="4286857999" sldId="294"/>
            <ac:spMk id="3" creationId="{0387421E-1DC6-2D9A-FA70-5C701A8D3E03}"/>
          </ac:spMkLst>
        </pc:spChg>
        <pc:spChg chg="add del">
          <ac:chgData name="Ashwanth Kumar Alagesan" userId="a0cab624-3b6f-4c88-b34c-407e4f23dda5" providerId="ADAL" clId="{0D8D76D6-5A10-4D44-B2E5-9285A440447F}" dt="2023-05-01T15:49:52.980" v="2186" actId="26606"/>
          <ac:spMkLst>
            <pc:docMk/>
            <pc:sldMk cId="4286857999" sldId="294"/>
            <ac:spMk id="10" creationId="{48C110B4-D26A-44C6-8576-236CA24E98C1}"/>
          </ac:spMkLst>
        </pc:spChg>
        <pc:spChg chg="add del">
          <ac:chgData name="Ashwanth Kumar Alagesan" userId="a0cab624-3b6f-4c88-b34c-407e4f23dda5" providerId="ADAL" clId="{0D8D76D6-5A10-4D44-B2E5-9285A440447F}" dt="2023-05-01T15:49:52.980" v="2186" actId="26606"/>
          <ac:spMkLst>
            <pc:docMk/>
            <pc:sldMk cId="4286857999" sldId="294"/>
            <ac:spMk id="12" creationId="{5BFD4DBB-3229-4DF6-A68A-CD91F8325879}"/>
          </ac:spMkLst>
        </pc:spChg>
        <pc:spChg chg="add del">
          <ac:chgData name="Ashwanth Kumar Alagesan" userId="a0cab624-3b6f-4c88-b34c-407e4f23dda5" providerId="ADAL" clId="{0D8D76D6-5A10-4D44-B2E5-9285A440447F}" dt="2023-05-01T15:49:52.980" v="2186" actId="26606"/>
          <ac:spMkLst>
            <pc:docMk/>
            <pc:sldMk cId="4286857999" sldId="294"/>
            <ac:spMk id="14" creationId="{792979E5-1F93-4CE3-975E-3CAEC618BFB3}"/>
          </ac:spMkLst>
        </pc:spChg>
        <pc:picChg chg="add del mod ord">
          <ac:chgData name="Ashwanth Kumar Alagesan" userId="a0cab624-3b6f-4c88-b34c-407e4f23dda5" providerId="ADAL" clId="{0D8D76D6-5A10-4D44-B2E5-9285A440447F}" dt="2023-05-01T15:50:01.503" v="2187" actId="478"/>
          <ac:picMkLst>
            <pc:docMk/>
            <pc:sldMk cId="4286857999" sldId="294"/>
            <ac:picMk id="4" creationId="{179DE5CC-6F6B-7B9D-CA45-28670AB3274A}"/>
          </ac:picMkLst>
        </pc:picChg>
        <pc:picChg chg="add del mod ord">
          <ac:chgData name="Ashwanth Kumar Alagesan" userId="a0cab624-3b6f-4c88-b34c-407e4f23dda5" providerId="ADAL" clId="{0D8D76D6-5A10-4D44-B2E5-9285A440447F}" dt="2023-05-01T15:50:02.941" v="2188" actId="478"/>
          <ac:picMkLst>
            <pc:docMk/>
            <pc:sldMk cId="4286857999" sldId="294"/>
            <ac:picMk id="5" creationId="{16D89121-E5E2-1769-7ABB-A180A9B40D6A}"/>
          </ac:picMkLst>
        </pc:picChg>
        <pc:picChg chg="add mod">
          <ac:chgData name="Ashwanth Kumar Alagesan" userId="a0cab624-3b6f-4c88-b34c-407e4f23dda5" providerId="ADAL" clId="{0D8D76D6-5A10-4D44-B2E5-9285A440447F}" dt="2023-05-01T15:50:45.265" v="2197" actId="14100"/>
          <ac:picMkLst>
            <pc:docMk/>
            <pc:sldMk cId="4286857999" sldId="294"/>
            <ac:picMk id="6" creationId="{9FF35858-8126-1689-F036-37DD49EF3421}"/>
          </ac:picMkLst>
        </pc:picChg>
        <pc:picChg chg="add mod">
          <ac:chgData name="Ashwanth Kumar Alagesan" userId="a0cab624-3b6f-4c88-b34c-407e4f23dda5" providerId="ADAL" clId="{0D8D76D6-5A10-4D44-B2E5-9285A440447F}" dt="2023-05-01T15:50:42.042" v="2196" actId="14100"/>
          <ac:picMkLst>
            <pc:docMk/>
            <pc:sldMk cId="4286857999" sldId="294"/>
            <ac:picMk id="7" creationId="{905A4F7D-24E0-1318-7528-5FB436568AC7}"/>
          </ac:picMkLst>
        </pc:picChg>
      </pc:sldChg>
      <pc:sldChg chg="addSp delSp modSp new mod setBg">
        <pc:chgData name="Ashwanth Kumar Alagesan" userId="a0cab624-3b6f-4c88-b34c-407e4f23dda5" providerId="ADAL" clId="{0D8D76D6-5A10-4D44-B2E5-9285A440447F}" dt="2023-05-01T16:54:08.094" v="2807" actId="20577"/>
        <pc:sldMkLst>
          <pc:docMk/>
          <pc:sldMk cId="334386345" sldId="295"/>
        </pc:sldMkLst>
        <pc:spChg chg="mod">
          <ac:chgData name="Ashwanth Kumar Alagesan" userId="a0cab624-3b6f-4c88-b34c-407e4f23dda5" providerId="ADAL" clId="{0D8D76D6-5A10-4D44-B2E5-9285A440447F}" dt="2023-05-01T16:50:51.588" v="2682" actId="26606"/>
          <ac:spMkLst>
            <pc:docMk/>
            <pc:sldMk cId="334386345" sldId="295"/>
            <ac:spMk id="2" creationId="{8CE73DDB-D83C-6962-1CE4-5A37C293DCF6}"/>
          </ac:spMkLst>
        </pc:spChg>
        <pc:spChg chg="del">
          <ac:chgData name="Ashwanth Kumar Alagesan" userId="a0cab624-3b6f-4c88-b34c-407e4f23dda5" providerId="ADAL" clId="{0D8D76D6-5A10-4D44-B2E5-9285A440447F}" dt="2023-05-01T16:50:41.948" v="2680"/>
          <ac:spMkLst>
            <pc:docMk/>
            <pc:sldMk cId="334386345" sldId="295"/>
            <ac:spMk id="3" creationId="{A505C127-DF0E-55C5-B31D-F51FF243FBC6}"/>
          </ac:spMkLst>
        </pc:spChg>
        <pc:spChg chg="add mod">
          <ac:chgData name="Ashwanth Kumar Alagesan" userId="a0cab624-3b6f-4c88-b34c-407e4f23dda5" providerId="ADAL" clId="{0D8D76D6-5A10-4D44-B2E5-9285A440447F}" dt="2023-05-01T16:54:08.094" v="2807" actId="20577"/>
          <ac:spMkLst>
            <pc:docMk/>
            <pc:sldMk cId="334386345" sldId="295"/>
            <ac:spMk id="8" creationId="{A8158598-36DB-49F9-62BB-5E8355FFF16B}"/>
          </ac:spMkLst>
        </pc:spChg>
        <pc:picChg chg="add mod">
          <ac:chgData name="Ashwanth Kumar Alagesan" userId="a0cab624-3b6f-4c88-b34c-407e4f23dda5" providerId="ADAL" clId="{0D8D76D6-5A10-4D44-B2E5-9285A440447F}" dt="2023-05-01T16:51:19.354" v="2684" actId="27614"/>
          <ac:picMkLst>
            <pc:docMk/>
            <pc:sldMk cId="334386345" sldId="295"/>
            <ac:picMk id="4" creationId="{1471C044-9B19-CA90-E79F-DB3CC28E5F9E}"/>
          </ac:picMkLst>
        </pc:picChg>
      </pc:sldChg>
      <pc:sldChg chg="addSp modSp new mod">
        <pc:chgData name="Ashwanth Kumar Alagesan" userId="a0cab624-3b6f-4c88-b34c-407e4f23dda5" providerId="ADAL" clId="{0D8D76D6-5A10-4D44-B2E5-9285A440447F}" dt="2023-05-01T16:26:56.603" v="2384" actId="1076"/>
        <pc:sldMkLst>
          <pc:docMk/>
          <pc:sldMk cId="2393885735" sldId="296"/>
        </pc:sldMkLst>
        <pc:spChg chg="mod">
          <ac:chgData name="Ashwanth Kumar Alagesan" userId="a0cab624-3b6f-4c88-b34c-407e4f23dda5" providerId="ADAL" clId="{0D8D76D6-5A10-4D44-B2E5-9285A440447F}" dt="2023-05-01T16:20:36.759" v="2258" actId="2711"/>
          <ac:spMkLst>
            <pc:docMk/>
            <pc:sldMk cId="2393885735" sldId="296"/>
            <ac:spMk id="2" creationId="{4CEAECD8-11C6-A947-C3A7-31C35F6B58A0}"/>
          </ac:spMkLst>
        </pc:spChg>
        <pc:spChg chg="mod">
          <ac:chgData name="Ashwanth Kumar Alagesan" userId="a0cab624-3b6f-4c88-b34c-407e4f23dda5" providerId="ADAL" clId="{0D8D76D6-5A10-4D44-B2E5-9285A440447F}" dt="2023-05-01T16:26:56.603" v="2384" actId="1076"/>
          <ac:spMkLst>
            <pc:docMk/>
            <pc:sldMk cId="2393885735" sldId="296"/>
            <ac:spMk id="3" creationId="{93145590-BBF1-FF13-3F6B-B648E7604F3C}"/>
          </ac:spMkLst>
        </pc:spChg>
        <pc:spChg chg="add mod">
          <ac:chgData name="Ashwanth Kumar Alagesan" userId="a0cab624-3b6f-4c88-b34c-407e4f23dda5" providerId="ADAL" clId="{0D8D76D6-5A10-4D44-B2E5-9285A440447F}" dt="2023-05-01T16:26:51.101" v="2383" actId="20577"/>
          <ac:spMkLst>
            <pc:docMk/>
            <pc:sldMk cId="2393885735" sldId="296"/>
            <ac:spMk id="6" creationId="{2BA8CD0F-7AC3-F892-35B1-2BF7C211A452}"/>
          </ac:spMkLst>
        </pc:spChg>
        <pc:spChg chg="add mod">
          <ac:chgData name="Ashwanth Kumar Alagesan" userId="a0cab624-3b6f-4c88-b34c-407e4f23dda5" providerId="ADAL" clId="{0D8D76D6-5A10-4D44-B2E5-9285A440447F}" dt="2023-05-01T16:26:46.035" v="2382" actId="20577"/>
          <ac:spMkLst>
            <pc:docMk/>
            <pc:sldMk cId="2393885735" sldId="296"/>
            <ac:spMk id="7" creationId="{DF3C78D0-96E9-9B45-EA86-8200BD3E6107}"/>
          </ac:spMkLst>
        </pc:spChg>
        <pc:picChg chg="add mod">
          <ac:chgData name="Ashwanth Kumar Alagesan" userId="a0cab624-3b6f-4c88-b34c-407e4f23dda5" providerId="ADAL" clId="{0D8D76D6-5A10-4D44-B2E5-9285A440447F}" dt="2023-05-01T16:26:19.842" v="2368" actId="1076"/>
          <ac:picMkLst>
            <pc:docMk/>
            <pc:sldMk cId="2393885735" sldId="296"/>
            <ac:picMk id="4" creationId="{EECFA440-7A2F-628A-A954-39EF12D86BD2}"/>
          </ac:picMkLst>
        </pc:picChg>
        <pc:picChg chg="add mod">
          <ac:chgData name="Ashwanth Kumar Alagesan" userId="a0cab624-3b6f-4c88-b34c-407e4f23dda5" providerId="ADAL" clId="{0D8D76D6-5A10-4D44-B2E5-9285A440447F}" dt="2023-05-01T16:26:30.202" v="2371" actId="1076"/>
          <ac:picMkLst>
            <pc:docMk/>
            <pc:sldMk cId="2393885735" sldId="296"/>
            <ac:picMk id="5" creationId="{F282D40F-0D61-5C40-8B89-77B2DBD140FC}"/>
          </ac:picMkLst>
        </pc:picChg>
      </pc:sldChg>
      <pc:sldChg chg="addSp delSp modSp new mod setBg setClrOvrMap">
        <pc:chgData name="Ashwanth Kumar Alagesan" userId="a0cab624-3b6f-4c88-b34c-407e4f23dda5" providerId="ADAL" clId="{0D8D76D6-5A10-4D44-B2E5-9285A440447F}" dt="2023-05-01T16:33:52.601" v="2444"/>
        <pc:sldMkLst>
          <pc:docMk/>
          <pc:sldMk cId="2184799693" sldId="297"/>
        </pc:sldMkLst>
        <pc:spChg chg="del">
          <ac:chgData name="Ashwanth Kumar Alagesan" userId="a0cab624-3b6f-4c88-b34c-407e4f23dda5" providerId="ADAL" clId="{0D8D76D6-5A10-4D44-B2E5-9285A440447F}" dt="2023-05-01T16:29:05.598" v="2396" actId="478"/>
          <ac:spMkLst>
            <pc:docMk/>
            <pc:sldMk cId="2184799693" sldId="297"/>
            <ac:spMk id="2" creationId="{DA8ADC8B-231F-DC92-47FC-9836214083F9}"/>
          </ac:spMkLst>
        </pc:spChg>
        <pc:spChg chg="mod ord">
          <ac:chgData name="Ashwanth Kumar Alagesan" userId="a0cab624-3b6f-4c88-b34c-407e4f23dda5" providerId="ADAL" clId="{0D8D76D6-5A10-4D44-B2E5-9285A440447F}" dt="2023-05-01T16:33:41.185" v="2443" actId="1076"/>
          <ac:spMkLst>
            <pc:docMk/>
            <pc:sldMk cId="2184799693" sldId="297"/>
            <ac:spMk id="3" creationId="{23437D2C-7413-D6F5-F413-F578B5226F49}"/>
          </ac:spMkLst>
        </pc:spChg>
        <pc:spChg chg="add mod">
          <ac:chgData name="Ashwanth Kumar Alagesan" userId="a0cab624-3b6f-4c88-b34c-407e4f23dda5" providerId="ADAL" clId="{0D8D76D6-5A10-4D44-B2E5-9285A440447F}" dt="2023-05-01T16:33:14.789" v="2440" actId="20577"/>
          <ac:spMkLst>
            <pc:docMk/>
            <pc:sldMk cId="2184799693" sldId="297"/>
            <ac:spMk id="7" creationId="{D610AD56-196F-B653-5D83-794FF5F3C4D0}"/>
          </ac:spMkLst>
        </pc:spChg>
        <pc:spChg chg="add">
          <ac:chgData name="Ashwanth Kumar Alagesan" userId="a0cab624-3b6f-4c88-b34c-407e4f23dda5" providerId="ADAL" clId="{0D8D76D6-5A10-4D44-B2E5-9285A440447F}" dt="2023-05-01T16:30:59.136" v="2418" actId="26606"/>
          <ac:spMkLst>
            <pc:docMk/>
            <pc:sldMk cId="2184799693" sldId="297"/>
            <ac:spMk id="8" creationId="{D9D9D0AB-1E2F-44A8-B9C6-FA4098301883}"/>
          </ac:spMkLst>
        </pc:spChg>
        <pc:spChg chg="add">
          <ac:chgData name="Ashwanth Kumar Alagesan" userId="a0cab624-3b6f-4c88-b34c-407e4f23dda5" providerId="ADAL" clId="{0D8D76D6-5A10-4D44-B2E5-9285A440447F}" dt="2023-05-01T16:30:59.136" v="2418" actId="26606"/>
          <ac:spMkLst>
            <pc:docMk/>
            <pc:sldMk cId="2184799693" sldId="297"/>
            <ac:spMk id="9" creationId="{00106F80-B138-4C27-AEAE-350D5506E64F}"/>
          </ac:spMkLst>
        </pc:spChg>
        <pc:spChg chg="add">
          <ac:chgData name="Ashwanth Kumar Alagesan" userId="a0cab624-3b6f-4c88-b34c-407e4f23dda5" providerId="ADAL" clId="{0D8D76D6-5A10-4D44-B2E5-9285A440447F}" dt="2023-05-01T16:30:59.136" v="2418" actId="26606"/>
          <ac:spMkLst>
            <pc:docMk/>
            <pc:sldMk cId="2184799693" sldId="297"/>
            <ac:spMk id="10" creationId="{DABC7F38-C8B8-4C20-82BE-82A52FF9C7E3}"/>
          </ac:spMkLst>
        </pc:spChg>
        <pc:spChg chg="add del">
          <ac:chgData name="Ashwanth Kumar Alagesan" userId="a0cab624-3b6f-4c88-b34c-407e4f23dda5" providerId="ADAL" clId="{0D8D76D6-5A10-4D44-B2E5-9285A440447F}" dt="2023-05-01T16:30:44.633" v="2413" actId="26606"/>
          <ac:spMkLst>
            <pc:docMk/>
            <pc:sldMk cId="2184799693" sldId="297"/>
            <ac:spMk id="11" creationId="{3CBA2BA5-DF4D-437C-9273-F945CF857D8B}"/>
          </ac:spMkLst>
        </pc:spChg>
        <pc:spChg chg="add">
          <ac:chgData name="Ashwanth Kumar Alagesan" userId="a0cab624-3b6f-4c88-b34c-407e4f23dda5" providerId="ADAL" clId="{0D8D76D6-5A10-4D44-B2E5-9285A440447F}" dt="2023-05-01T16:30:59.136" v="2418" actId="26606"/>
          <ac:spMkLst>
            <pc:docMk/>
            <pc:sldMk cId="2184799693" sldId="297"/>
            <ac:spMk id="12" creationId="{D8968742-1D40-4F6B-9272-064FD1631BB9}"/>
          </ac:spMkLst>
        </pc:spChg>
        <pc:spChg chg="add del">
          <ac:chgData name="Ashwanth Kumar Alagesan" userId="a0cab624-3b6f-4c88-b34c-407e4f23dda5" providerId="ADAL" clId="{0D8D76D6-5A10-4D44-B2E5-9285A440447F}" dt="2023-05-01T16:30:44.633" v="2413" actId="26606"/>
          <ac:spMkLst>
            <pc:docMk/>
            <pc:sldMk cId="2184799693" sldId="297"/>
            <ac:spMk id="13" creationId="{7754EA86-2D7A-4D51-B5F6-DA6349D5F4DC}"/>
          </ac:spMkLst>
        </pc:spChg>
        <pc:spChg chg="add mod">
          <ac:chgData name="Ashwanth Kumar Alagesan" userId="a0cab624-3b6f-4c88-b34c-407e4f23dda5" providerId="ADAL" clId="{0D8D76D6-5A10-4D44-B2E5-9285A440447F}" dt="2023-05-01T16:32:59.270" v="2437" actId="20577"/>
          <ac:spMkLst>
            <pc:docMk/>
            <pc:sldMk cId="2184799693" sldId="297"/>
            <ac:spMk id="14" creationId="{4DF30864-821C-7D45-8F80-55F67228623A}"/>
          </ac:spMkLst>
        </pc:spChg>
        <pc:spChg chg="add mod">
          <ac:chgData name="Ashwanth Kumar Alagesan" userId="a0cab624-3b6f-4c88-b34c-407e4f23dda5" providerId="ADAL" clId="{0D8D76D6-5A10-4D44-B2E5-9285A440447F}" dt="2023-05-01T16:33:19.682" v="2442" actId="20577"/>
          <ac:spMkLst>
            <pc:docMk/>
            <pc:sldMk cId="2184799693" sldId="297"/>
            <ac:spMk id="16" creationId="{950D8DB9-1227-F2BA-BC89-5C8EB0AA68A6}"/>
          </ac:spMkLst>
        </pc:spChg>
        <pc:spChg chg="add del">
          <ac:chgData name="Ashwanth Kumar Alagesan" userId="a0cab624-3b6f-4c88-b34c-407e4f23dda5" providerId="ADAL" clId="{0D8D76D6-5A10-4D44-B2E5-9285A440447F}" dt="2023-05-01T16:30:32.166" v="2411" actId="26606"/>
          <ac:spMkLst>
            <pc:docMk/>
            <pc:sldMk cId="2184799693" sldId="297"/>
            <ac:spMk id="22" creationId="{D9D9D0AB-1E2F-44A8-B9C6-FA4098301883}"/>
          </ac:spMkLst>
        </pc:spChg>
        <pc:spChg chg="add del">
          <ac:chgData name="Ashwanth Kumar Alagesan" userId="a0cab624-3b6f-4c88-b34c-407e4f23dda5" providerId="ADAL" clId="{0D8D76D6-5A10-4D44-B2E5-9285A440447F}" dt="2023-05-01T16:30:32.166" v="2411" actId="26606"/>
          <ac:spMkLst>
            <pc:docMk/>
            <pc:sldMk cId="2184799693" sldId="297"/>
            <ac:spMk id="24" creationId="{50E2AEF9-3220-4407-B76B-1B6E3952E8E3}"/>
          </ac:spMkLst>
        </pc:spChg>
        <pc:spChg chg="add del">
          <ac:chgData name="Ashwanth Kumar Alagesan" userId="a0cab624-3b6f-4c88-b34c-407e4f23dda5" providerId="ADAL" clId="{0D8D76D6-5A10-4D44-B2E5-9285A440447F}" dt="2023-05-01T16:30:32.166" v="2411" actId="26606"/>
          <ac:spMkLst>
            <pc:docMk/>
            <pc:sldMk cId="2184799693" sldId="297"/>
            <ac:spMk id="26" creationId="{28780788-2788-433A-AF97-E43276C3CDE9}"/>
          </ac:spMkLst>
        </pc:spChg>
        <pc:spChg chg="add del">
          <ac:chgData name="Ashwanth Kumar Alagesan" userId="a0cab624-3b6f-4c88-b34c-407e4f23dda5" providerId="ADAL" clId="{0D8D76D6-5A10-4D44-B2E5-9285A440447F}" dt="2023-05-01T16:30:32.166" v="2411" actId="26606"/>
          <ac:spMkLst>
            <pc:docMk/>
            <pc:sldMk cId="2184799693" sldId="297"/>
            <ac:spMk id="28" creationId="{2CAFBD32-D3B9-4AA1-8A52-E7788A9556B8}"/>
          </ac:spMkLst>
        </pc:spChg>
        <pc:spChg chg="add del">
          <ac:chgData name="Ashwanth Kumar Alagesan" userId="a0cab624-3b6f-4c88-b34c-407e4f23dda5" providerId="ADAL" clId="{0D8D76D6-5A10-4D44-B2E5-9285A440447F}" dt="2023-05-01T16:30:32.166" v="2411" actId="26606"/>
          <ac:spMkLst>
            <pc:docMk/>
            <pc:sldMk cId="2184799693" sldId="297"/>
            <ac:spMk id="30" creationId="{CE9D7A95-3BA1-4498-B477-BC00DF3E7BAE}"/>
          </ac:spMkLst>
        </pc:spChg>
        <pc:spChg chg="add del">
          <ac:chgData name="Ashwanth Kumar Alagesan" userId="a0cab624-3b6f-4c88-b34c-407e4f23dda5" providerId="ADAL" clId="{0D8D76D6-5A10-4D44-B2E5-9285A440447F}" dt="2023-05-01T16:30:32.166" v="2411" actId="26606"/>
          <ac:spMkLst>
            <pc:docMk/>
            <pc:sldMk cId="2184799693" sldId="297"/>
            <ac:spMk id="32" creationId="{7B1FFF1B-D8E7-43C1-963D-013BA4049457}"/>
          </ac:spMkLst>
        </pc:spChg>
        <pc:spChg chg="add del">
          <ac:chgData name="Ashwanth Kumar Alagesan" userId="a0cab624-3b6f-4c88-b34c-407e4f23dda5" providerId="ADAL" clId="{0D8D76D6-5A10-4D44-B2E5-9285A440447F}" dt="2023-05-01T16:30:32.166" v="2411" actId="26606"/>
          <ac:spMkLst>
            <pc:docMk/>
            <pc:sldMk cId="2184799693" sldId="297"/>
            <ac:spMk id="34" creationId="{4053449B-81E3-446A-8BFF-57A5EE88F8C4}"/>
          </ac:spMkLst>
        </pc:spChg>
        <pc:spChg chg="add del">
          <ac:chgData name="Ashwanth Kumar Alagesan" userId="a0cab624-3b6f-4c88-b34c-407e4f23dda5" providerId="ADAL" clId="{0D8D76D6-5A10-4D44-B2E5-9285A440447F}" dt="2023-05-01T16:30:30.685" v="2408" actId="26606"/>
          <ac:spMkLst>
            <pc:docMk/>
            <pc:sldMk cId="2184799693" sldId="297"/>
            <ac:spMk id="39" creationId="{D9D9D0AB-1E2F-44A8-B9C6-FA4098301883}"/>
          </ac:spMkLst>
        </pc:spChg>
        <pc:spChg chg="add del">
          <ac:chgData name="Ashwanth Kumar Alagesan" userId="a0cab624-3b6f-4c88-b34c-407e4f23dda5" providerId="ADAL" clId="{0D8D76D6-5A10-4D44-B2E5-9285A440447F}" dt="2023-05-01T16:30:30.685" v="2408" actId="26606"/>
          <ac:spMkLst>
            <pc:docMk/>
            <pc:sldMk cId="2184799693" sldId="297"/>
            <ac:spMk id="41" creationId="{50E2AEF9-3220-4407-B76B-1B6E3952E8E3}"/>
          </ac:spMkLst>
        </pc:spChg>
        <pc:spChg chg="add del">
          <ac:chgData name="Ashwanth Kumar Alagesan" userId="a0cab624-3b6f-4c88-b34c-407e4f23dda5" providerId="ADAL" clId="{0D8D76D6-5A10-4D44-B2E5-9285A440447F}" dt="2023-05-01T16:30:30.685" v="2408" actId="26606"/>
          <ac:spMkLst>
            <pc:docMk/>
            <pc:sldMk cId="2184799693" sldId="297"/>
            <ac:spMk id="43" creationId="{2CAFBD32-D3B9-4AA1-8A52-E7788A9556B8}"/>
          </ac:spMkLst>
        </pc:spChg>
        <pc:spChg chg="add del">
          <ac:chgData name="Ashwanth Kumar Alagesan" userId="a0cab624-3b6f-4c88-b34c-407e4f23dda5" providerId="ADAL" clId="{0D8D76D6-5A10-4D44-B2E5-9285A440447F}" dt="2023-05-01T16:30:30.685" v="2408" actId="26606"/>
          <ac:spMkLst>
            <pc:docMk/>
            <pc:sldMk cId="2184799693" sldId="297"/>
            <ac:spMk id="45" creationId="{7B1FFF1B-D8E7-43C1-963D-013BA4049457}"/>
          </ac:spMkLst>
        </pc:spChg>
        <pc:spChg chg="add del">
          <ac:chgData name="Ashwanth Kumar Alagesan" userId="a0cab624-3b6f-4c88-b34c-407e4f23dda5" providerId="ADAL" clId="{0D8D76D6-5A10-4D44-B2E5-9285A440447F}" dt="2023-05-01T16:30:30.685" v="2408" actId="26606"/>
          <ac:spMkLst>
            <pc:docMk/>
            <pc:sldMk cId="2184799693" sldId="297"/>
            <ac:spMk id="47" creationId="{D8968742-1D40-4F6B-9272-064FD1631BB9}"/>
          </ac:spMkLst>
        </pc:spChg>
        <pc:picChg chg="add mod ord">
          <ac:chgData name="Ashwanth Kumar Alagesan" userId="a0cab624-3b6f-4c88-b34c-407e4f23dda5" providerId="ADAL" clId="{0D8D76D6-5A10-4D44-B2E5-9285A440447F}" dt="2023-05-01T16:32:13.940" v="2427" actId="14100"/>
          <ac:picMkLst>
            <pc:docMk/>
            <pc:sldMk cId="2184799693" sldId="297"/>
            <ac:picMk id="4" creationId="{C9754CCB-11D4-E1FE-6B1D-5C904D23BB48}"/>
          </ac:picMkLst>
        </pc:picChg>
        <pc:picChg chg="add mod ord">
          <ac:chgData name="Ashwanth Kumar Alagesan" userId="a0cab624-3b6f-4c88-b34c-407e4f23dda5" providerId="ADAL" clId="{0D8D76D6-5A10-4D44-B2E5-9285A440447F}" dt="2023-05-01T16:31:35.610" v="2425" actId="14100"/>
          <ac:picMkLst>
            <pc:docMk/>
            <pc:sldMk cId="2184799693" sldId="297"/>
            <ac:picMk id="5" creationId="{85798C4C-5BEE-5528-0FEF-87DE33F485DE}"/>
          </ac:picMkLst>
        </pc:picChg>
        <pc:picChg chg="add mod">
          <ac:chgData name="Ashwanth Kumar Alagesan" userId="a0cab624-3b6f-4c88-b34c-407e4f23dda5" providerId="ADAL" clId="{0D8D76D6-5A10-4D44-B2E5-9285A440447F}" dt="2023-05-01T16:31:28.545" v="2423" actId="1076"/>
          <ac:picMkLst>
            <pc:docMk/>
            <pc:sldMk cId="2184799693" sldId="297"/>
            <ac:picMk id="6" creationId="{3D28CC9C-1CEA-C0FE-36C3-117EB14A06F3}"/>
          </ac:picMkLst>
        </pc:picChg>
        <pc:cxnChg chg="add del">
          <ac:chgData name="Ashwanth Kumar Alagesan" userId="a0cab624-3b6f-4c88-b34c-407e4f23dda5" providerId="ADAL" clId="{0D8D76D6-5A10-4D44-B2E5-9285A440447F}" dt="2023-05-01T16:30:44.633" v="2413" actId="26606"/>
          <ac:cxnSpMkLst>
            <pc:docMk/>
            <pc:sldMk cId="2184799693" sldId="297"/>
            <ac:cxnSpMk id="15" creationId="{7A75289C-7F8C-4772-992E-13CDD767F1D5}"/>
          </ac:cxnSpMkLst>
        </pc:cxnChg>
        <pc:cxnChg chg="add del">
          <ac:chgData name="Ashwanth Kumar Alagesan" userId="a0cab624-3b6f-4c88-b34c-407e4f23dda5" providerId="ADAL" clId="{0D8D76D6-5A10-4D44-B2E5-9285A440447F}" dt="2023-05-01T16:30:44.633" v="2413" actId="26606"/>
          <ac:cxnSpMkLst>
            <pc:docMk/>
            <pc:sldMk cId="2184799693" sldId="297"/>
            <ac:cxnSpMk id="17" creationId="{C5DD202B-EF44-4D88-8602-826BCD26F362}"/>
          </ac:cxnSpMkLst>
        </pc:cxnChg>
      </pc:sldChg>
      <pc:sldChg chg="addSp delSp modSp new mod setBg setClrOvrMap">
        <pc:chgData name="Ashwanth Kumar Alagesan" userId="a0cab624-3b6f-4c88-b34c-407e4f23dda5" providerId="ADAL" clId="{0D8D76D6-5A10-4D44-B2E5-9285A440447F}" dt="2023-05-01T16:50:20.065" v="2679" actId="1076"/>
        <pc:sldMkLst>
          <pc:docMk/>
          <pc:sldMk cId="221643364" sldId="298"/>
        </pc:sldMkLst>
        <pc:spChg chg="del mod">
          <ac:chgData name="Ashwanth Kumar Alagesan" userId="a0cab624-3b6f-4c88-b34c-407e4f23dda5" providerId="ADAL" clId="{0D8D76D6-5A10-4D44-B2E5-9285A440447F}" dt="2023-05-01T16:38:29.036" v="2492" actId="478"/>
          <ac:spMkLst>
            <pc:docMk/>
            <pc:sldMk cId="221643364" sldId="298"/>
            <ac:spMk id="2" creationId="{5AED6604-9131-7366-D28D-3BE58246B11F}"/>
          </ac:spMkLst>
        </pc:spChg>
        <pc:spChg chg="mod ord">
          <ac:chgData name="Ashwanth Kumar Alagesan" userId="a0cab624-3b6f-4c88-b34c-407e4f23dda5" providerId="ADAL" clId="{0D8D76D6-5A10-4D44-B2E5-9285A440447F}" dt="2023-05-01T16:50:20.065" v="2679" actId="1076"/>
          <ac:spMkLst>
            <pc:docMk/>
            <pc:sldMk cId="221643364" sldId="298"/>
            <ac:spMk id="3" creationId="{3500C1D6-E83B-7DC0-50DF-5995AA07AB15}"/>
          </ac:spMkLst>
        </pc:spChg>
        <pc:spChg chg="add del mod">
          <ac:chgData name="Ashwanth Kumar Alagesan" userId="a0cab624-3b6f-4c88-b34c-407e4f23dda5" providerId="ADAL" clId="{0D8D76D6-5A10-4D44-B2E5-9285A440447F}" dt="2023-05-01T16:41:23.336" v="2538"/>
          <ac:spMkLst>
            <pc:docMk/>
            <pc:sldMk cId="221643364" sldId="298"/>
            <ac:spMk id="8" creationId="{398D3577-8EEE-3B12-2AD0-0B8401518E65}"/>
          </ac:spMkLst>
        </pc:spChg>
        <pc:spChg chg="add del">
          <ac:chgData name="Ashwanth Kumar Alagesan" userId="a0cab624-3b6f-4c88-b34c-407e4f23dda5" providerId="ADAL" clId="{0D8D76D6-5A10-4D44-B2E5-9285A440447F}" dt="2023-05-01T16:38:06.386" v="2489" actId="26606"/>
          <ac:spMkLst>
            <pc:docMk/>
            <pc:sldMk cId="221643364" sldId="298"/>
            <ac:spMk id="9" creationId="{8E2B8A2D-F46F-4DA5-8AFF-BC57461C281A}"/>
          </ac:spMkLst>
        </pc:spChg>
        <pc:spChg chg="add del">
          <ac:chgData name="Ashwanth Kumar Alagesan" userId="a0cab624-3b6f-4c88-b34c-407e4f23dda5" providerId="ADAL" clId="{0D8D76D6-5A10-4D44-B2E5-9285A440447F}" dt="2023-05-01T16:38:06.386" v="2489" actId="26606"/>
          <ac:spMkLst>
            <pc:docMk/>
            <pc:sldMk cId="221643364" sldId="298"/>
            <ac:spMk id="10" creationId="{292BAD85-00E4-4D0A-993C-8372E78E1ADD}"/>
          </ac:spMkLst>
        </pc:spChg>
        <pc:spChg chg="add del">
          <ac:chgData name="Ashwanth Kumar Alagesan" userId="a0cab624-3b6f-4c88-b34c-407e4f23dda5" providerId="ADAL" clId="{0D8D76D6-5A10-4D44-B2E5-9285A440447F}" dt="2023-05-01T16:40:04.473" v="2520" actId="26606"/>
          <ac:spMkLst>
            <pc:docMk/>
            <pc:sldMk cId="221643364" sldId="298"/>
            <ac:spMk id="11" creationId="{100A0FD6-F6DF-4E43-9C7A-E237B9808F09}"/>
          </ac:spMkLst>
        </pc:spChg>
        <pc:spChg chg="add del">
          <ac:chgData name="Ashwanth Kumar Alagesan" userId="a0cab624-3b6f-4c88-b34c-407e4f23dda5" providerId="ADAL" clId="{0D8D76D6-5A10-4D44-B2E5-9285A440447F}" dt="2023-05-01T16:36:26.695" v="2461" actId="26606"/>
          <ac:spMkLst>
            <pc:docMk/>
            <pc:sldMk cId="221643364" sldId="298"/>
            <ac:spMk id="12" creationId="{825E602A-53EB-4CB1-9633-3EC058740ACD}"/>
          </ac:spMkLst>
        </pc:spChg>
        <pc:spChg chg="add del">
          <ac:chgData name="Ashwanth Kumar Alagesan" userId="a0cab624-3b6f-4c88-b34c-407e4f23dda5" providerId="ADAL" clId="{0D8D76D6-5A10-4D44-B2E5-9285A440447F}" dt="2023-05-01T16:40:28.112" v="2523" actId="26606"/>
          <ac:spMkLst>
            <pc:docMk/>
            <pc:sldMk cId="221643364" sldId="298"/>
            <ac:spMk id="13" creationId="{D9D9D0AB-1E2F-44A8-B9C6-FA4098301883}"/>
          </ac:spMkLst>
        </pc:spChg>
        <pc:spChg chg="add del">
          <ac:chgData name="Ashwanth Kumar Alagesan" userId="a0cab624-3b6f-4c88-b34c-407e4f23dda5" providerId="ADAL" clId="{0D8D76D6-5A10-4D44-B2E5-9285A440447F}" dt="2023-05-01T16:36:26.695" v="2461" actId="26606"/>
          <ac:spMkLst>
            <pc:docMk/>
            <pc:sldMk cId="221643364" sldId="298"/>
            <ac:spMk id="14" creationId="{E832F3F2-2294-4A8D-ABDC-234B853C7CF9}"/>
          </ac:spMkLst>
        </pc:spChg>
        <pc:spChg chg="add del">
          <ac:chgData name="Ashwanth Kumar Alagesan" userId="a0cab624-3b6f-4c88-b34c-407e4f23dda5" providerId="ADAL" clId="{0D8D76D6-5A10-4D44-B2E5-9285A440447F}" dt="2023-05-01T16:40:28.112" v="2523" actId="26606"/>
          <ac:spMkLst>
            <pc:docMk/>
            <pc:sldMk cId="221643364" sldId="298"/>
            <ac:spMk id="15" creationId="{00106F80-B138-4C27-AEAE-350D5506E64F}"/>
          </ac:spMkLst>
        </pc:spChg>
        <pc:spChg chg="add del">
          <ac:chgData name="Ashwanth Kumar Alagesan" userId="a0cab624-3b6f-4c88-b34c-407e4f23dda5" providerId="ADAL" clId="{0D8D76D6-5A10-4D44-B2E5-9285A440447F}" dt="2023-05-01T16:37:01.050" v="2473" actId="26606"/>
          <ac:spMkLst>
            <pc:docMk/>
            <pc:sldMk cId="221643364" sldId="298"/>
            <ac:spMk id="16" creationId="{8E2B8A2D-F46F-4DA5-8AFF-BC57461C281A}"/>
          </ac:spMkLst>
        </pc:spChg>
        <pc:spChg chg="add del">
          <ac:chgData name="Ashwanth Kumar Alagesan" userId="a0cab624-3b6f-4c88-b34c-407e4f23dda5" providerId="ADAL" clId="{0D8D76D6-5A10-4D44-B2E5-9285A440447F}" dt="2023-05-01T16:37:01.050" v="2473" actId="26606"/>
          <ac:spMkLst>
            <pc:docMk/>
            <pc:sldMk cId="221643364" sldId="298"/>
            <ac:spMk id="17" creationId="{292BAD85-00E4-4D0A-993C-8372E78E1ADD}"/>
          </ac:spMkLst>
        </pc:spChg>
        <pc:spChg chg="add del">
          <ac:chgData name="Ashwanth Kumar Alagesan" userId="a0cab624-3b6f-4c88-b34c-407e4f23dda5" providerId="ADAL" clId="{0D8D76D6-5A10-4D44-B2E5-9285A440447F}" dt="2023-05-01T16:40:28.112" v="2523" actId="26606"/>
          <ac:spMkLst>
            <pc:docMk/>
            <pc:sldMk cId="221643364" sldId="298"/>
            <ac:spMk id="18" creationId="{D8968742-1D40-4F6B-9272-064FD1631BB9}"/>
          </ac:spMkLst>
        </pc:spChg>
        <pc:spChg chg="add del">
          <ac:chgData name="Ashwanth Kumar Alagesan" userId="a0cab624-3b6f-4c88-b34c-407e4f23dda5" providerId="ADAL" clId="{0D8D76D6-5A10-4D44-B2E5-9285A440447F}" dt="2023-05-01T16:40:28.112" v="2523" actId="26606"/>
          <ac:spMkLst>
            <pc:docMk/>
            <pc:sldMk cId="221643364" sldId="298"/>
            <ac:spMk id="19" creationId="{DABC7F38-C8B8-4C20-82BE-82A52FF9C7E3}"/>
          </ac:spMkLst>
        </pc:spChg>
        <pc:spChg chg="add del mod">
          <ac:chgData name="Ashwanth Kumar Alagesan" userId="a0cab624-3b6f-4c88-b34c-407e4f23dda5" providerId="ADAL" clId="{0D8D76D6-5A10-4D44-B2E5-9285A440447F}" dt="2023-05-01T16:41:23.336" v="2538"/>
          <ac:spMkLst>
            <pc:docMk/>
            <pc:sldMk cId="221643364" sldId="298"/>
            <ac:spMk id="20" creationId="{A1E672EA-52A1-D3AB-649F-DE27692A1B36}"/>
          </ac:spMkLst>
        </pc:spChg>
        <pc:spChg chg="add del mod">
          <ac:chgData name="Ashwanth Kumar Alagesan" userId="a0cab624-3b6f-4c88-b34c-407e4f23dda5" providerId="ADAL" clId="{0D8D76D6-5A10-4D44-B2E5-9285A440447F}" dt="2023-05-01T16:41:23.336" v="2538"/>
          <ac:spMkLst>
            <pc:docMk/>
            <pc:sldMk cId="221643364" sldId="298"/>
            <ac:spMk id="21" creationId="{678B35F4-59E3-8F9E-75DD-9819ED881F93}"/>
          </ac:spMkLst>
        </pc:spChg>
        <pc:spChg chg="add del mod">
          <ac:chgData name="Ashwanth Kumar Alagesan" userId="a0cab624-3b6f-4c88-b34c-407e4f23dda5" providerId="ADAL" clId="{0D8D76D6-5A10-4D44-B2E5-9285A440447F}" dt="2023-05-01T16:41:23.336" v="2538"/>
          <ac:spMkLst>
            <pc:docMk/>
            <pc:sldMk cId="221643364" sldId="298"/>
            <ac:spMk id="22" creationId="{86E80F1C-AF30-7935-0AE2-22C73A20A1C8}"/>
          </ac:spMkLst>
        </pc:spChg>
        <pc:spChg chg="add del mod">
          <ac:chgData name="Ashwanth Kumar Alagesan" userId="a0cab624-3b6f-4c88-b34c-407e4f23dda5" providerId="ADAL" clId="{0D8D76D6-5A10-4D44-B2E5-9285A440447F}" dt="2023-05-01T16:41:23.336" v="2538"/>
          <ac:spMkLst>
            <pc:docMk/>
            <pc:sldMk cId="221643364" sldId="298"/>
            <ac:spMk id="23" creationId="{5623AC08-9599-0298-0A47-EC42BBA34387}"/>
          </ac:spMkLst>
        </pc:spChg>
        <pc:spChg chg="add mod">
          <ac:chgData name="Ashwanth Kumar Alagesan" userId="a0cab624-3b6f-4c88-b34c-407e4f23dda5" providerId="ADAL" clId="{0D8D76D6-5A10-4D44-B2E5-9285A440447F}" dt="2023-05-01T16:48:17.780" v="2665" actId="1076"/>
          <ac:spMkLst>
            <pc:docMk/>
            <pc:sldMk cId="221643364" sldId="298"/>
            <ac:spMk id="29" creationId="{CFF6004D-4C05-2478-780A-EA013A1FA8D1}"/>
          </ac:spMkLst>
        </pc:spChg>
        <pc:spChg chg="add mod">
          <ac:chgData name="Ashwanth Kumar Alagesan" userId="a0cab624-3b6f-4c88-b34c-407e4f23dda5" providerId="ADAL" clId="{0D8D76D6-5A10-4D44-B2E5-9285A440447F}" dt="2023-05-01T16:48:07.322" v="2663" actId="1076"/>
          <ac:spMkLst>
            <pc:docMk/>
            <pc:sldMk cId="221643364" sldId="298"/>
            <ac:spMk id="30" creationId="{D29F78B2-15F3-473F-1CCC-356F52E0B570}"/>
          </ac:spMkLst>
        </pc:spChg>
        <pc:spChg chg="add mod">
          <ac:chgData name="Ashwanth Kumar Alagesan" userId="a0cab624-3b6f-4c88-b34c-407e4f23dda5" providerId="ADAL" clId="{0D8D76D6-5A10-4D44-B2E5-9285A440447F}" dt="2023-05-01T16:48:48.410" v="2672" actId="1076"/>
          <ac:spMkLst>
            <pc:docMk/>
            <pc:sldMk cId="221643364" sldId="298"/>
            <ac:spMk id="31" creationId="{62F97CB6-C42F-905B-AE59-992679847CCD}"/>
          </ac:spMkLst>
        </pc:spChg>
        <pc:spChg chg="add mod">
          <ac:chgData name="Ashwanth Kumar Alagesan" userId="a0cab624-3b6f-4c88-b34c-407e4f23dda5" providerId="ADAL" clId="{0D8D76D6-5A10-4D44-B2E5-9285A440447F}" dt="2023-05-01T16:49:07.138" v="2676" actId="1076"/>
          <ac:spMkLst>
            <pc:docMk/>
            <pc:sldMk cId="221643364" sldId="298"/>
            <ac:spMk id="32" creationId="{E01B4B70-649C-40C8-76A3-C966F15CE2A2}"/>
          </ac:spMkLst>
        </pc:spChg>
        <pc:spChg chg="add del">
          <ac:chgData name="Ashwanth Kumar Alagesan" userId="a0cab624-3b6f-4c88-b34c-407e4f23dda5" providerId="ADAL" clId="{0D8D76D6-5A10-4D44-B2E5-9285A440447F}" dt="2023-05-01T16:44:56.139" v="2589" actId="26606"/>
          <ac:spMkLst>
            <pc:docMk/>
            <pc:sldMk cId="221643364" sldId="298"/>
            <ac:spMk id="37" creationId="{AA6EC888-B85F-410F-B430-06583E94BEEC}"/>
          </ac:spMkLst>
        </pc:spChg>
        <pc:spChg chg="add del">
          <ac:chgData name="Ashwanth Kumar Alagesan" userId="a0cab624-3b6f-4c88-b34c-407e4f23dda5" providerId="ADAL" clId="{0D8D76D6-5A10-4D44-B2E5-9285A440447F}" dt="2023-05-01T16:44:56.139" v="2589" actId="26606"/>
          <ac:spMkLst>
            <pc:docMk/>
            <pc:sldMk cId="221643364" sldId="298"/>
            <ac:spMk id="39" creationId="{9485DA84-CB73-4E5E-9864-2460CE28055D}"/>
          </ac:spMkLst>
        </pc:spChg>
        <pc:spChg chg="add del">
          <ac:chgData name="Ashwanth Kumar Alagesan" userId="a0cab624-3b6f-4c88-b34c-407e4f23dda5" providerId="ADAL" clId="{0D8D76D6-5A10-4D44-B2E5-9285A440447F}" dt="2023-05-01T16:44:56.139" v="2589" actId="26606"/>
          <ac:spMkLst>
            <pc:docMk/>
            <pc:sldMk cId="221643364" sldId="298"/>
            <ac:spMk id="41" creationId="{7D49185E-361A-421B-8F2D-11C7FFC686F0}"/>
          </ac:spMkLst>
        </pc:spChg>
        <pc:spChg chg="add del">
          <ac:chgData name="Ashwanth Kumar Alagesan" userId="a0cab624-3b6f-4c88-b34c-407e4f23dda5" providerId="ADAL" clId="{0D8D76D6-5A10-4D44-B2E5-9285A440447F}" dt="2023-05-01T16:44:56.139" v="2589" actId="26606"/>
          <ac:spMkLst>
            <pc:docMk/>
            <pc:sldMk cId="221643364" sldId="298"/>
            <ac:spMk id="43" creationId="{14B85BAA-C37F-44B4-B427-B4F10EBB4183}"/>
          </ac:spMkLst>
        </pc:spChg>
        <pc:spChg chg="add del">
          <ac:chgData name="Ashwanth Kumar Alagesan" userId="a0cab624-3b6f-4c88-b34c-407e4f23dda5" providerId="ADAL" clId="{0D8D76D6-5A10-4D44-B2E5-9285A440447F}" dt="2023-05-01T16:44:56.139" v="2589" actId="26606"/>
          <ac:spMkLst>
            <pc:docMk/>
            <pc:sldMk cId="221643364" sldId="298"/>
            <ac:spMk id="45" creationId="{EDC4EE06-D7B4-4FAC-A561-38A1C380232A}"/>
          </ac:spMkLst>
        </pc:spChg>
        <pc:spChg chg="add del">
          <ac:chgData name="Ashwanth Kumar Alagesan" userId="a0cab624-3b6f-4c88-b34c-407e4f23dda5" providerId="ADAL" clId="{0D8D76D6-5A10-4D44-B2E5-9285A440447F}" dt="2023-05-01T16:44:56.139" v="2589" actId="26606"/>
          <ac:spMkLst>
            <pc:docMk/>
            <pc:sldMk cId="221643364" sldId="298"/>
            <ac:spMk id="47" creationId="{9018D83B-903C-4782-B1BB-A45164A71F60}"/>
          </ac:spMkLst>
        </pc:spChg>
        <pc:spChg chg="add del">
          <ac:chgData name="Ashwanth Kumar Alagesan" userId="a0cab624-3b6f-4c88-b34c-407e4f23dda5" providerId="ADAL" clId="{0D8D76D6-5A10-4D44-B2E5-9285A440447F}" dt="2023-05-01T16:44:56.139" v="2589" actId="26606"/>
          <ac:spMkLst>
            <pc:docMk/>
            <pc:sldMk cId="221643364" sldId="298"/>
            <ac:spMk id="49" creationId="{8785589A-A5AC-409A-B2A2-24D871B4CEF0}"/>
          </ac:spMkLst>
        </pc:spChg>
        <pc:spChg chg="add del">
          <ac:chgData name="Ashwanth Kumar Alagesan" userId="a0cab624-3b6f-4c88-b34c-407e4f23dda5" providerId="ADAL" clId="{0D8D76D6-5A10-4D44-B2E5-9285A440447F}" dt="2023-05-01T16:44:59.417" v="2591" actId="26606"/>
          <ac:spMkLst>
            <pc:docMk/>
            <pc:sldMk cId="221643364" sldId="298"/>
            <ac:spMk id="51" creationId="{AA6EC888-B85F-410F-B430-06583E94BEEC}"/>
          </ac:spMkLst>
        </pc:spChg>
        <pc:spChg chg="add del">
          <ac:chgData name="Ashwanth Kumar Alagesan" userId="a0cab624-3b6f-4c88-b34c-407e4f23dda5" providerId="ADAL" clId="{0D8D76D6-5A10-4D44-B2E5-9285A440447F}" dt="2023-05-01T16:44:59.417" v="2591" actId="26606"/>
          <ac:spMkLst>
            <pc:docMk/>
            <pc:sldMk cId="221643364" sldId="298"/>
            <ac:spMk id="52" creationId="{C8E50D4F-7A5A-4BF8-A5ED-67765D3AAC3E}"/>
          </ac:spMkLst>
        </pc:spChg>
        <pc:spChg chg="add del">
          <ac:chgData name="Ashwanth Kumar Alagesan" userId="a0cab624-3b6f-4c88-b34c-407e4f23dda5" providerId="ADAL" clId="{0D8D76D6-5A10-4D44-B2E5-9285A440447F}" dt="2023-05-01T16:44:59.417" v="2591" actId="26606"/>
          <ac:spMkLst>
            <pc:docMk/>
            <pc:sldMk cId="221643364" sldId="298"/>
            <ac:spMk id="53" creationId="{1A2BA875-DA32-4243-91A6-470E0A0A45B9}"/>
          </ac:spMkLst>
        </pc:spChg>
        <pc:spChg chg="add">
          <ac:chgData name="Ashwanth Kumar Alagesan" userId="a0cab624-3b6f-4c88-b34c-407e4f23dda5" providerId="ADAL" clId="{0D8D76D6-5A10-4D44-B2E5-9285A440447F}" dt="2023-05-01T16:44:59.424" v="2592" actId="26606"/>
          <ac:spMkLst>
            <pc:docMk/>
            <pc:sldMk cId="221643364" sldId="298"/>
            <ac:spMk id="55" creationId="{AA6EC888-B85F-410F-B430-06583E94BEEC}"/>
          </ac:spMkLst>
        </pc:spChg>
        <pc:spChg chg="add">
          <ac:chgData name="Ashwanth Kumar Alagesan" userId="a0cab624-3b6f-4c88-b34c-407e4f23dda5" providerId="ADAL" clId="{0D8D76D6-5A10-4D44-B2E5-9285A440447F}" dt="2023-05-01T16:44:59.424" v="2592" actId="26606"/>
          <ac:spMkLst>
            <pc:docMk/>
            <pc:sldMk cId="221643364" sldId="298"/>
            <ac:spMk id="56" creationId="{6B3FA198-8A64-4B72-9601-3E4D1D385A57}"/>
          </ac:spMkLst>
        </pc:spChg>
        <pc:picChg chg="add del mod ord">
          <ac:chgData name="Ashwanth Kumar Alagesan" userId="a0cab624-3b6f-4c88-b34c-407e4f23dda5" providerId="ADAL" clId="{0D8D76D6-5A10-4D44-B2E5-9285A440447F}" dt="2023-05-01T16:40:37.682" v="2526" actId="478"/>
          <ac:picMkLst>
            <pc:docMk/>
            <pc:sldMk cId="221643364" sldId="298"/>
            <ac:picMk id="4" creationId="{551228E9-6691-0C96-8647-9823975CA25B}"/>
          </ac:picMkLst>
        </pc:picChg>
        <pc:picChg chg="add del mod ord">
          <ac:chgData name="Ashwanth Kumar Alagesan" userId="a0cab624-3b6f-4c88-b34c-407e4f23dda5" providerId="ADAL" clId="{0D8D76D6-5A10-4D44-B2E5-9285A440447F}" dt="2023-05-01T16:40:38.982" v="2527" actId="478"/>
          <ac:picMkLst>
            <pc:docMk/>
            <pc:sldMk cId="221643364" sldId="298"/>
            <ac:picMk id="5" creationId="{C8ECFF0B-7D3F-04E1-34BF-DD27B2E02728}"/>
          </ac:picMkLst>
        </pc:picChg>
        <pc:picChg chg="add del mod ord">
          <ac:chgData name="Ashwanth Kumar Alagesan" userId="a0cab624-3b6f-4c88-b34c-407e4f23dda5" providerId="ADAL" clId="{0D8D76D6-5A10-4D44-B2E5-9285A440447F}" dt="2023-05-01T16:40:40.359" v="2528" actId="478"/>
          <ac:picMkLst>
            <pc:docMk/>
            <pc:sldMk cId="221643364" sldId="298"/>
            <ac:picMk id="6" creationId="{B68E5935-FA3A-5810-DA46-3FD395D4BD38}"/>
          </ac:picMkLst>
        </pc:picChg>
        <pc:picChg chg="add del mod ord">
          <ac:chgData name="Ashwanth Kumar Alagesan" userId="a0cab624-3b6f-4c88-b34c-407e4f23dda5" providerId="ADAL" clId="{0D8D76D6-5A10-4D44-B2E5-9285A440447F}" dt="2023-05-01T16:40:36.360" v="2525" actId="478"/>
          <ac:picMkLst>
            <pc:docMk/>
            <pc:sldMk cId="221643364" sldId="298"/>
            <ac:picMk id="7" creationId="{7021DA0C-52D0-2664-E1C2-D5BA96574C00}"/>
          </ac:picMkLst>
        </pc:picChg>
        <pc:picChg chg="add del mod">
          <ac:chgData name="Ashwanth Kumar Alagesan" userId="a0cab624-3b6f-4c88-b34c-407e4f23dda5" providerId="ADAL" clId="{0D8D76D6-5A10-4D44-B2E5-9285A440447F}" dt="2023-05-01T16:42:24.691" v="2550" actId="478"/>
          <ac:picMkLst>
            <pc:docMk/>
            <pc:sldMk cId="221643364" sldId="298"/>
            <ac:picMk id="24" creationId="{8889AE85-5D75-B781-F2D9-AAEC60622361}"/>
          </ac:picMkLst>
        </pc:picChg>
        <pc:picChg chg="add mod">
          <ac:chgData name="Ashwanth Kumar Alagesan" userId="a0cab624-3b6f-4c88-b34c-407e4f23dda5" providerId="ADAL" clId="{0D8D76D6-5A10-4D44-B2E5-9285A440447F}" dt="2023-05-01T16:49:12.283" v="2677" actId="14100"/>
          <ac:picMkLst>
            <pc:docMk/>
            <pc:sldMk cId="221643364" sldId="298"/>
            <ac:picMk id="25" creationId="{B513FD02-DB44-0F4A-32FD-9ADE71912A64}"/>
          </ac:picMkLst>
        </pc:picChg>
        <pc:picChg chg="add mod">
          <ac:chgData name="Ashwanth Kumar Alagesan" userId="a0cab624-3b6f-4c88-b34c-407e4f23dda5" providerId="ADAL" clId="{0D8D76D6-5A10-4D44-B2E5-9285A440447F}" dt="2023-05-01T16:48:23.078" v="2666" actId="1076"/>
          <ac:picMkLst>
            <pc:docMk/>
            <pc:sldMk cId="221643364" sldId="298"/>
            <ac:picMk id="26" creationId="{1DFAE676-B4A8-869C-9C80-9C3680B76396}"/>
          </ac:picMkLst>
        </pc:picChg>
        <pc:picChg chg="add mod">
          <ac:chgData name="Ashwanth Kumar Alagesan" userId="a0cab624-3b6f-4c88-b34c-407e4f23dda5" providerId="ADAL" clId="{0D8D76D6-5A10-4D44-B2E5-9285A440447F}" dt="2023-05-01T16:48:26.903" v="2667" actId="14100"/>
          <ac:picMkLst>
            <pc:docMk/>
            <pc:sldMk cId="221643364" sldId="298"/>
            <ac:picMk id="27" creationId="{326E787C-EC0D-8501-1CDD-9359075710A0}"/>
          </ac:picMkLst>
        </pc:picChg>
        <pc:picChg chg="add mod">
          <ac:chgData name="Ashwanth Kumar Alagesan" userId="a0cab624-3b6f-4c88-b34c-407e4f23dda5" providerId="ADAL" clId="{0D8D76D6-5A10-4D44-B2E5-9285A440447F}" dt="2023-05-01T16:49:02.340" v="2675" actId="14100"/>
          <ac:picMkLst>
            <pc:docMk/>
            <pc:sldMk cId="221643364" sldId="298"/>
            <ac:picMk id="28" creationId="{67F97BA8-E7D6-65C4-C895-021F3C393E50}"/>
          </ac:picMkLst>
        </pc:picChg>
        <pc:picChg chg="add del mod">
          <ac:chgData name="Ashwanth Kumar Alagesan" userId="a0cab624-3b6f-4c88-b34c-407e4f23dda5" providerId="ADAL" clId="{0D8D76D6-5A10-4D44-B2E5-9285A440447F}" dt="2023-05-01T16:41:23.336" v="2538"/>
          <ac:picMkLst>
            <pc:docMk/>
            <pc:sldMk cId="221643364" sldId="298"/>
            <ac:picMk id="1025" creationId="{5E30A493-CD95-8198-4A12-E8EB3EFC4521}"/>
          </ac:picMkLst>
        </pc:picChg>
        <pc:picChg chg="add del mod">
          <ac:chgData name="Ashwanth Kumar Alagesan" userId="a0cab624-3b6f-4c88-b34c-407e4f23dda5" providerId="ADAL" clId="{0D8D76D6-5A10-4D44-B2E5-9285A440447F}" dt="2023-05-01T16:41:23.336" v="2538"/>
          <ac:picMkLst>
            <pc:docMk/>
            <pc:sldMk cId="221643364" sldId="298"/>
            <ac:picMk id="1026" creationId="{853FC15A-B9A2-E074-DA25-4202C08C17E9}"/>
          </ac:picMkLst>
        </pc:picChg>
        <pc:picChg chg="add del mod">
          <ac:chgData name="Ashwanth Kumar Alagesan" userId="a0cab624-3b6f-4c88-b34c-407e4f23dda5" providerId="ADAL" clId="{0D8D76D6-5A10-4D44-B2E5-9285A440447F}" dt="2023-05-01T16:41:23.336" v="2538"/>
          <ac:picMkLst>
            <pc:docMk/>
            <pc:sldMk cId="221643364" sldId="298"/>
            <ac:picMk id="1027" creationId="{979B3FA7-0092-395F-D0D0-0F7D0A49E492}"/>
          </ac:picMkLst>
        </pc:picChg>
        <pc:picChg chg="add del mod">
          <ac:chgData name="Ashwanth Kumar Alagesan" userId="a0cab624-3b6f-4c88-b34c-407e4f23dda5" providerId="ADAL" clId="{0D8D76D6-5A10-4D44-B2E5-9285A440447F}" dt="2023-05-01T16:41:23.336" v="2538"/>
          <ac:picMkLst>
            <pc:docMk/>
            <pc:sldMk cId="221643364" sldId="298"/>
            <ac:picMk id="1028" creationId="{C9915325-7E2C-0E42-BB03-87EAEED04264}"/>
          </ac:picMkLst>
        </pc:picChg>
      </pc:sldChg>
      <pc:sldChg chg="addSp delSp modSp new mod setBg">
        <pc:chgData name="Ashwanth Kumar Alagesan" userId="a0cab624-3b6f-4c88-b34c-407e4f23dda5" providerId="ADAL" clId="{0D8D76D6-5A10-4D44-B2E5-9285A440447F}" dt="2023-05-02T02:41:58.028" v="2907" actId="26606"/>
        <pc:sldMkLst>
          <pc:docMk/>
          <pc:sldMk cId="1076412816" sldId="299"/>
        </pc:sldMkLst>
        <pc:spChg chg="mod">
          <ac:chgData name="Ashwanth Kumar Alagesan" userId="a0cab624-3b6f-4c88-b34c-407e4f23dda5" providerId="ADAL" clId="{0D8D76D6-5A10-4D44-B2E5-9285A440447F}" dt="2023-05-02T02:41:32.151" v="2900" actId="26606"/>
          <ac:spMkLst>
            <pc:docMk/>
            <pc:sldMk cId="1076412816" sldId="299"/>
            <ac:spMk id="2" creationId="{C832CB2D-AA62-33DD-3699-39119C32D2F8}"/>
          </ac:spMkLst>
        </pc:spChg>
        <pc:spChg chg="del mod">
          <ac:chgData name="Ashwanth Kumar Alagesan" userId="a0cab624-3b6f-4c88-b34c-407e4f23dda5" providerId="ADAL" clId="{0D8D76D6-5A10-4D44-B2E5-9285A440447F}" dt="2023-05-02T02:41:58.028" v="2907" actId="26606"/>
          <ac:spMkLst>
            <pc:docMk/>
            <pc:sldMk cId="1076412816" sldId="299"/>
            <ac:spMk id="3" creationId="{C7677066-C109-B83D-727C-4FC355604936}"/>
          </ac:spMkLst>
        </pc:spChg>
        <pc:spChg chg="add del">
          <ac:chgData name="Ashwanth Kumar Alagesan" userId="a0cab624-3b6f-4c88-b34c-407e4f23dda5" providerId="ADAL" clId="{0D8D76D6-5A10-4D44-B2E5-9285A440447F}" dt="2023-05-02T02:41:32.151" v="2900" actId="26606"/>
          <ac:spMkLst>
            <pc:docMk/>
            <pc:sldMk cId="1076412816" sldId="299"/>
            <ac:spMk id="9" creationId="{83B91B61-BFCA-4647-957E-A8269BE46F39}"/>
          </ac:spMkLst>
        </pc:spChg>
        <pc:spChg chg="add del">
          <ac:chgData name="Ashwanth Kumar Alagesan" userId="a0cab624-3b6f-4c88-b34c-407e4f23dda5" providerId="ADAL" clId="{0D8D76D6-5A10-4D44-B2E5-9285A440447F}" dt="2023-05-02T02:41:32.151" v="2900" actId="26606"/>
          <ac:spMkLst>
            <pc:docMk/>
            <pc:sldMk cId="1076412816" sldId="299"/>
            <ac:spMk id="11" creationId="{92D1D7C6-1C89-420C-8D35-483654167118}"/>
          </ac:spMkLst>
        </pc:spChg>
        <pc:graphicFrameChg chg="add">
          <ac:chgData name="Ashwanth Kumar Alagesan" userId="a0cab624-3b6f-4c88-b34c-407e4f23dda5" providerId="ADAL" clId="{0D8D76D6-5A10-4D44-B2E5-9285A440447F}" dt="2023-05-02T02:41:58.028" v="2907" actId="26606"/>
          <ac:graphicFrameMkLst>
            <pc:docMk/>
            <pc:sldMk cId="1076412816" sldId="299"/>
            <ac:graphicFrameMk id="6" creationId="{0A6A020F-2B7E-46F5-D0E5-AA5C60F9ACDC}"/>
          </ac:graphicFrameMkLst>
        </pc:graphicFrameChg>
        <pc:picChg chg="add del">
          <ac:chgData name="Ashwanth Kumar Alagesan" userId="a0cab624-3b6f-4c88-b34c-407e4f23dda5" providerId="ADAL" clId="{0D8D76D6-5A10-4D44-B2E5-9285A440447F}" dt="2023-05-02T02:41:32.151" v="2900" actId="26606"/>
          <ac:picMkLst>
            <pc:docMk/>
            <pc:sldMk cId="1076412816" sldId="299"/>
            <ac:picMk id="5" creationId="{3F124620-D0B1-6F7D-8318-4F6510401151}"/>
          </ac:picMkLst>
        </pc:picChg>
      </pc:sldChg>
      <pc:sldChg chg="addSp delSp modSp new mod setBg">
        <pc:chgData name="Ashwanth Kumar Alagesan" userId="a0cab624-3b6f-4c88-b34c-407e4f23dda5" providerId="ADAL" clId="{0D8D76D6-5A10-4D44-B2E5-9285A440447F}" dt="2023-05-02T02:57:58.717" v="3242" actId="20577"/>
        <pc:sldMkLst>
          <pc:docMk/>
          <pc:sldMk cId="475657068" sldId="300"/>
        </pc:sldMkLst>
        <pc:spChg chg="mod">
          <ac:chgData name="Ashwanth Kumar Alagesan" userId="a0cab624-3b6f-4c88-b34c-407e4f23dda5" providerId="ADAL" clId="{0D8D76D6-5A10-4D44-B2E5-9285A440447F}" dt="2023-05-02T02:54:15.036" v="3208" actId="26606"/>
          <ac:spMkLst>
            <pc:docMk/>
            <pc:sldMk cId="475657068" sldId="300"/>
            <ac:spMk id="2" creationId="{69863720-D099-6699-3D07-28542A6D8862}"/>
          </ac:spMkLst>
        </pc:spChg>
        <pc:spChg chg="del mod">
          <ac:chgData name="Ashwanth Kumar Alagesan" userId="a0cab624-3b6f-4c88-b34c-407e4f23dda5" providerId="ADAL" clId="{0D8D76D6-5A10-4D44-B2E5-9285A440447F}" dt="2023-05-02T02:54:15.036" v="3208" actId="26606"/>
          <ac:spMkLst>
            <pc:docMk/>
            <pc:sldMk cId="475657068" sldId="300"/>
            <ac:spMk id="3" creationId="{D778D763-21D4-6B5F-0C66-E3ED65241445}"/>
          </ac:spMkLst>
        </pc:spChg>
        <pc:spChg chg="add">
          <ac:chgData name="Ashwanth Kumar Alagesan" userId="a0cab624-3b6f-4c88-b34c-407e4f23dda5" providerId="ADAL" clId="{0D8D76D6-5A10-4D44-B2E5-9285A440447F}" dt="2023-05-02T02:54:15.036" v="3208" actId="26606"/>
          <ac:spMkLst>
            <pc:docMk/>
            <pc:sldMk cId="475657068" sldId="300"/>
            <ac:spMk id="9" creationId="{30BC9609-A8AF-411F-A9E0-C3B93C8945CA}"/>
          </ac:spMkLst>
        </pc:spChg>
        <pc:graphicFrameChg chg="add mod">
          <ac:chgData name="Ashwanth Kumar Alagesan" userId="a0cab624-3b6f-4c88-b34c-407e4f23dda5" providerId="ADAL" clId="{0D8D76D6-5A10-4D44-B2E5-9285A440447F}" dt="2023-05-02T02:57:58.717" v="3242" actId="20577"/>
          <ac:graphicFrameMkLst>
            <pc:docMk/>
            <pc:sldMk cId="475657068" sldId="300"/>
            <ac:graphicFrameMk id="5" creationId="{B1D0A713-B2E3-BA68-0BBC-F5034C4D269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EC489-B7A5-4FE7-AA80-DC192834F5F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295725E-380A-4885-A6D1-B75A308D7BBA}">
      <dgm:prSet custT="1"/>
      <dgm:spPr/>
      <dgm:t>
        <a:bodyPr/>
        <a:lstStyle/>
        <a:p>
          <a:r>
            <a:rPr lang="en-US" sz="2400" b="1" baseline="0" dirty="0"/>
            <a:t>Our project aimed to predict customer loyalty based on the user activity data and given below are our conclusions and insights based on our analysis</a:t>
          </a:r>
          <a:r>
            <a:rPr lang="en-US" sz="2400" baseline="0" dirty="0"/>
            <a:t>.</a:t>
          </a:r>
          <a:endParaRPr lang="en-US" sz="2400" dirty="0"/>
        </a:p>
      </dgm:t>
    </dgm:pt>
    <dgm:pt modelId="{B5085DE3-F64A-4734-BD53-3F700D97BCDA}" type="parTrans" cxnId="{32E43A5A-1B57-4D8D-A7FF-A249F4B5F44B}">
      <dgm:prSet/>
      <dgm:spPr/>
      <dgm:t>
        <a:bodyPr/>
        <a:lstStyle/>
        <a:p>
          <a:endParaRPr lang="en-US"/>
        </a:p>
      </dgm:t>
    </dgm:pt>
    <dgm:pt modelId="{EAA65E82-9919-42D3-8E1E-F3A467A585C5}" type="sibTrans" cxnId="{32E43A5A-1B57-4D8D-A7FF-A249F4B5F44B}">
      <dgm:prSet/>
      <dgm:spPr/>
      <dgm:t>
        <a:bodyPr/>
        <a:lstStyle/>
        <a:p>
          <a:endParaRPr lang="en-US"/>
        </a:p>
      </dgm:t>
    </dgm:pt>
    <dgm:pt modelId="{37C0E980-2917-4AB9-9466-0C96FCF378E0}">
      <dgm:prSet custT="1"/>
      <dgm:spPr/>
      <dgm:t>
        <a:bodyPr/>
        <a:lstStyle/>
        <a:p>
          <a:r>
            <a:rPr lang="en-US" sz="2000" baseline="0" dirty="0"/>
            <a:t>Several machine learning models were explored, including Bayes classifier, KNN, </a:t>
          </a:r>
          <a:r>
            <a:rPr lang="en-US" sz="2000" baseline="0" dirty="0" err="1"/>
            <a:t>Parzen</a:t>
          </a:r>
          <a:r>
            <a:rPr lang="en-US" sz="2000" baseline="0" dirty="0"/>
            <a:t> windows, random forest, and neural networks (CNN, RNN).</a:t>
          </a:r>
          <a:endParaRPr lang="en-US" sz="2000" dirty="0"/>
        </a:p>
      </dgm:t>
    </dgm:pt>
    <dgm:pt modelId="{6895878A-C5B4-4150-BF32-4FF3D26B4484}" type="parTrans" cxnId="{FDEF5334-DE34-483A-A7D0-1B9318855146}">
      <dgm:prSet/>
      <dgm:spPr/>
      <dgm:t>
        <a:bodyPr/>
        <a:lstStyle/>
        <a:p>
          <a:endParaRPr lang="en-US"/>
        </a:p>
      </dgm:t>
    </dgm:pt>
    <dgm:pt modelId="{CBD69617-D46C-4633-8916-D1DFE04C0B11}" type="sibTrans" cxnId="{FDEF5334-DE34-483A-A7D0-1B9318855146}">
      <dgm:prSet/>
      <dgm:spPr/>
      <dgm:t>
        <a:bodyPr/>
        <a:lstStyle/>
        <a:p>
          <a:endParaRPr lang="en-US"/>
        </a:p>
      </dgm:t>
    </dgm:pt>
    <dgm:pt modelId="{1B077D7A-DF66-4656-966A-9669E117BFBA}">
      <dgm:prSet custT="1"/>
      <dgm:spPr/>
      <dgm:t>
        <a:bodyPr/>
        <a:lstStyle/>
        <a:p>
          <a:r>
            <a:rPr lang="en-US" sz="2000" baseline="0" dirty="0"/>
            <a:t>Among our tests KNN had the best accuracy rate of 0.94, followed by random forest with 0.89. Thus, we believe non-parametric methods might be the best approach for this data, according to our analysis. </a:t>
          </a:r>
          <a:endParaRPr lang="en-US" sz="2000" dirty="0"/>
        </a:p>
      </dgm:t>
    </dgm:pt>
    <dgm:pt modelId="{CF130560-EC26-4C97-A842-27E42D9E2295}" type="parTrans" cxnId="{43338BBA-0A7F-450A-B5A9-B0302E294606}">
      <dgm:prSet/>
      <dgm:spPr/>
      <dgm:t>
        <a:bodyPr/>
        <a:lstStyle/>
        <a:p>
          <a:endParaRPr lang="en-US"/>
        </a:p>
      </dgm:t>
    </dgm:pt>
    <dgm:pt modelId="{81442294-86EE-4705-AD44-B3C966E6A69C}" type="sibTrans" cxnId="{43338BBA-0A7F-450A-B5A9-B0302E294606}">
      <dgm:prSet/>
      <dgm:spPr/>
      <dgm:t>
        <a:bodyPr/>
        <a:lstStyle/>
        <a:p>
          <a:endParaRPr lang="en-US"/>
        </a:p>
      </dgm:t>
    </dgm:pt>
    <dgm:pt modelId="{E46A69D4-F3E2-40D2-9602-6CC902538F76}">
      <dgm:prSet custT="1"/>
      <dgm:spPr/>
      <dgm:t>
        <a:bodyPr/>
        <a:lstStyle/>
        <a:p>
          <a:r>
            <a:rPr lang="en-US" sz="2000" baseline="0" dirty="0"/>
            <a:t>Loyalty may not necessarily translate to higher interest in special events or promotions. (based on analysis of customer behavior on Double 11 Day and the period in which Double 11 Day occurs).</a:t>
          </a:r>
          <a:endParaRPr lang="en-US" sz="2000" dirty="0"/>
        </a:p>
      </dgm:t>
    </dgm:pt>
    <dgm:pt modelId="{67B50B48-8DF1-4FFA-AEC5-0935F378FE51}" type="parTrans" cxnId="{87A0EB9B-B17C-4E44-AD71-F467A16D808B}">
      <dgm:prSet/>
      <dgm:spPr/>
      <dgm:t>
        <a:bodyPr/>
        <a:lstStyle/>
        <a:p>
          <a:endParaRPr lang="en-US"/>
        </a:p>
      </dgm:t>
    </dgm:pt>
    <dgm:pt modelId="{BA8CBF6E-C4E5-4F81-BC7D-B0B6DB3586F8}" type="sibTrans" cxnId="{87A0EB9B-B17C-4E44-AD71-F467A16D808B}">
      <dgm:prSet/>
      <dgm:spPr/>
      <dgm:t>
        <a:bodyPr/>
        <a:lstStyle/>
        <a:p>
          <a:endParaRPr lang="en-US"/>
        </a:p>
      </dgm:t>
    </dgm:pt>
    <dgm:pt modelId="{4273FDF7-A800-4324-BD36-3F58C4189EE2}">
      <dgm:prSet custT="1"/>
      <dgm:spPr/>
      <dgm:t>
        <a:bodyPr/>
        <a:lstStyle/>
        <a:p>
          <a:r>
            <a:rPr lang="en-US" sz="2000" baseline="0" dirty="0"/>
            <a:t>Click-merchant ratio and frequent browsing with a single merchant were strong indicators of customer loyalty.</a:t>
          </a:r>
          <a:endParaRPr lang="en-US" sz="2000" dirty="0"/>
        </a:p>
      </dgm:t>
    </dgm:pt>
    <dgm:pt modelId="{E13C0944-65A9-47BA-8918-E2D9BE861CB4}" type="parTrans" cxnId="{C6017AAA-C782-48ED-AE8F-B87CF5412BA2}">
      <dgm:prSet/>
      <dgm:spPr/>
      <dgm:t>
        <a:bodyPr/>
        <a:lstStyle/>
        <a:p>
          <a:endParaRPr lang="en-US"/>
        </a:p>
      </dgm:t>
    </dgm:pt>
    <dgm:pt modelId="{799FCE8D-CB89-4DF4-8844-3A84811998DC}" type="sibTrans" cxnId="{C6017AAA-C782-48ED-AE8F-B87CF5412BA2}">
      <dgm:prSet/>
      <dgm:spPr/>
      <dgm:t>
        <a:bodyPr/>
        <a:lstStyle/>
        <a:p>
          <a:endParaRPr lang="en-US"/>
        </a:p>
      </dgm:t>
    </dgm:pt>
    <dgm:pt modelId="{D1D8A196-CC88-495C-B067-6472AA26F8A4}">
      <dgm:prSet custT="1"/>
      <dgm:spPr/>
      <dgm:t>
        <a:bodyPr/>
        <a:lstStyle/>
        <a:p>
          <a:r>
            <a:rPr lang="en-US" sz="2000" baseline="0" dirty="0"/>
            <a:t>Merchants who offer a limited number of brands tended to have more loyal customers, indicating a preference for a focused selection of products from a trusted source.</a:t>
          </a:r>
          <a:endParaRPr lang="en-US" sz="2000" dirty="0"/>
        </a:p>
      </dgm:t>
    </dgm:pt>
    <dgm:pt modelId="{4E0EEC0F-699C-44AF-9030-309EF40006C4}" type="parTrans" cxnId="{6FCC1BED-70D9-45A8-8C3A-482A3E3D0BE2}">
      <dgm:prSet/>
      <dgm:spPr/>
      <dgm:t>
        <a:bodyPr/>
        <a:lstStyle/>
        <a:p>
          <a:endParaRPr lang="en-US"/>
        </a:p>
      </dgm:t>
    </dgm:pt>
    <dgm:pt modelId="{6969948F-CC0D-462F-A28A-ECC808FB87DC}" type="sibTrans" cxnId="{6FCC1BED-70D9-45A8-8C3A-482A3E3D0BE2}">
      <dgm:prSet/>
      <dgm:spPr/>
      <dgm:t>
        <a:bodyPr/>
        <a:lstStyle/>
        <a:p>
          <a:endParaRPr lang="en-US"/>
        </a:p>
      </dgm:t>
    </dgm:pt>
    <dgm:pt modelId="{5E215398-9296-1441-918E-C69B52EF9717}" type="pres">
      <dgm:prSet presAssocID="{3D4EC489-B7A5-4FE7-AA80-DC192834F5F5}" presName="linear" presStyleCnt="0">
        <dgm:presLayoutVars>
          <dgm:animLvl val="lvl"/>
          <dgm:resizeHandles val="exact"/>
        </dgm:presLayoutVars>
      </dgm:prSet>
      <dgm:spPr/>
    </dgm:pt>
    <dgm:pt modelId="{7D80A267-F3D9-604B-90DF-147720DF068D}" type="pres">
      <dgm:prSet presAssocID="{0295725E-380A-4885-A6D1-B75A308D7BBA}" presName="parentText" presStyleLbl="node1" presStyleIdx="0" presStyleCnt="1">
        <dgm:presLayoutVars>
          <dgm:chMax val="0"/>
          <dgm:bulletEnabled val="1"/>
        </dgm:presLayoutVars>
      </dgm:prSet>
      <dgm:spPr/>
    </dgm:pt>
    <dgm:pt modelId="{E8D585AD-FD85-4141-AEE3-7A3809AC7511}" type="pres">
      <dgm:prSet presAssocID="{0295725E-380A-4885-A6D1-B75A308D7BBA}" presName="childText" presStyleLbl="revTx" presStyleIdx="0" presStyleCnt="1" custScaleY="112275">
        <dgm:presLayoutVars>
          <dgm:bulletEnabled val="1"/>
        </dgm:presLayoutVars>
      </dgm:prSet>
      <dgm:spPr/>
    </dgm:pt>
  </dgm:ptLst>
  <dgm:cxnLst>
    <dgm:cxn modelId="{84D96903-C53A-3146-B282-8E75B90EA144}" type="presOf" srcId="{E46A69D4-F3E2-40D2-9602-6CC902538F76}" destId="{E8D585AD-FD85-4141-AEE3-7A3809AC7511}" srcOrd="0" destOrd="2" presId="urn:microsoft.com/office/officeart/2005/8/layout/vList2"/>
    <dgm:cxn modelId="{0324380F-D42C-4545-9178-62444264DD44}" type="presOf" srcId="{0295725E-380A-4885-A6D1-B75A308D7BBA}" destId="{7D80A267-F3D9-604B-90DF-147720DF068D}" srcOrd="0" destOrd="0" presId="urn:microsoft.com/office/officeart/2005/8/layout/vList2"/>
    <dgm:cxn modelId="{AD9DF11E-AEE3-3A4F-9F18-B6EAE6F41B3B}" type="presOf" srcId="{3D4EC489-B7A5-4FE7-AA80-DC192834F5F5}" destId="{5E215398-9296-1441-918E-C69B52EF9717}" srcOrd="0" destOrd="0" presId="urn:microsoft.com/office/officeart/2005/8/layout/vList2"/>
    <dgm:cxn modelId="{FDEF5334-DE34-483A-A7D0-1B9318855146}" srcId="{0295725E-380A-4885-A6D1-B75A308D7BBA}" destId="{37C0E980-2917-4AB9-9466-0C96FCF378E0}" srcOrd="0" destOrd="0" parTransId="{6895878A-C5B4-4150-BF32-4FF3D26B4484}" sibTransId="{CBD69617-D46C-4633-8916-D1DFE04C0B11}"/>
    <dgm:cxn modelId="{28651846-5873-B74E-A16E-3FD486A8508C}" type="presOf" srcId="{1B077D7A-DF66-4656-966A-9669E117BFBA}" destId="{E8D585AD-FD85-4141-AEE3-7A3809AC7511}" srcOrd="0" destOrd="1" presId="urn:microsoft.com/office/officeart/2005/8/layout/vList2"/>
    <dgm:cxn modelId="{B1C1F953-3184-6341-B05C-4D0B9CE6E3CB}" type="presOf" srcId="{4273FDF7-A800-4324-BD36-3F58C4189EE2}" destId="{E8D585AD-FD85-4141-AEE3-7A3809AC7511}" srcOrd="0" destOrd="3" presId="urn:microsoft.com/office/officeart/2005/8/layout/vList2"/>
    <dgm:cxn modelId="{32E43A5A-1B57-4D8D-A7FF-A249F4B5F44B}" srcId="{3D4EC489-B7A5-4FE7-AA80-DC192834F5F5}" destId="{0295725E-380A-4885-A6D1-B75A308D7BBA}" srcOrd="0" destOrd="0" parTransId="{B5085DE3-F64A-4734-BD53-3F700D97BCDA}" sibTransId="{EAA65E82-9919-42D3-8E1E-F3A467A585C5}"/>
    <dgm:cxn modelId="{1C3B606C-2986-FA41-857C-3A33AA925809}" type="presOf" srcId="{D1D8A196-CC88-495C-B067-6472AA26F8A4}" destId="{E8D585AD-FD85-4141-AEE3-7A3809AC7511}" srcOrd="0" destOrd="4" presId="urn:microsoft.com/office/officeart/2005/8/layout/vList2"/>
    <dgm:cxn modelId="{382B3E8A-B85A-5142-8089-B6103ECB1BD1}" type="presOf" srcId="{37C0E980-2917-4AB9-9466-0C96FCF378E0}" destId="{E8D585AD-FD85-4141-AEE3-7A3809AC7511}" srcOrd="0" destOrd="0" presId="urn:microsoft.com/office/officeart/2005/8/layout/vList2"/>
    <dgm:cxn modelId="{87A0EB9B-B17C-4E44-AD71-F467A16D808B}" srcId="{0295725E-380A-4885-A6D1-B75A308D7BBA}" destId="{E46A69D4-F3E2-40D2-9602-6CC902538F76}" srcOrd="2" destOrd="0" parTransId="{67B50B48-8DF1-4FFA-AEC5-0935F378FE51}" sibTransId="{BA8CBF6E-C4E5-4F81-BC7D-B0B6DB3586F8}"/>
    <dgm:cxn modelId="{C6017AAA-C782-48ED-AE8F-B87CF5412BA2}" srcId="{0295725E-380A-4885-A6D1-B75A308D7BBA}" destId="{4273FDF7-A800-4324-BD36-3F58C4189EE2}" srcOrd="3" destOrd="0" parTransId="{E13C0944-65A9-47BA-8918-E2D9BE861CB4}" sibTransId="{799FCE8D-CB89-4DF4-8844-3A84811998DC}"/>
    <dgm:cxn modelId="{43338BBA-0A7F-450A-B5A9-B0302E294606}" srcId="{0295725E-380A-4885-A6D1-B75A308D7BBA}" destId="{1B077D7A-DF66-4656-966A-9669E117BFBA}" srcOrd="1" destOrd="0" parTransId="{CF130560-EC26-4C97-A842-27E42D9E2295}" sibTransId="{81442294-86EE-4705-AD44-B3C966E6A69C}"/>
    <dgm:cxn modelId="{6FCC1BED-70D9-45A8-8C3A-482A3E3D0BE2}" srcId="{0295725E-380A-4885-A6D1-B75A308D7BBA}" destId="{D1D8A196-CC88-495C-B067-6472AA26F8A4}" srcOrd="4" destOrd="0" parTransId="{4E0EEC0F-699C-44AF-9030-309EF40006C4}" sibTransId="{6969948F-CC0D-462F-A28A-ECC808FB87DC}"/>
    <dgm:cxn modelId="{EE482326-A883-394A-849D-7172A2739394}" type="presParOf" srcId="{5E215398-9296-1441-918E-C69B52EF9717}" destId="{7D80A267-F3D9-604B-90DF-147720DF068D}" srcOrd="0" destOrd="0" presId="urn:microsoft.com/office/officeart/2005/8/layout/vList2"/>
    <dgm:cxn modelId="{38978B19-CC5F-FE44-87DF-0926199AFC00}" type="presParOf" srcId="{5E215398-9296-1441-918E-C69B52EF9717}" destId="{E8D585AD-FD85-4141-AEE3-7A3809AC751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D925E-DA87-4851-ACA1-D3A5434F13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294B60-D80B-465C-977A-450C8567C0A5}">
      <dgm:prSet/>
      <dgm:spPr/>
      <dgm:t>
        <a:bodyPr/>
        <a:lstStyle/>
        <a:p>
          <a:r>
            <a:rPr lang="en-US" b="1" i="1"/>
            <a:t>·  https://www.kaggle.com/code/residentmario/kernel-density-estimation-with- ted-talks </a:t>
          </a:r>
          <a:endParaRPr lang="en-US"/>
        </a:p>
      </dgm:t>
    </dgm:pt>
    <dgm:pt modelId="{B490D9D7-1FB9-4D1F-8929-D0A647ED0235}" type="parTrans" cxnId="{3A330690-78BE-400B-A215-1C18E6A59747}">
      <dgm:prSet/>
      <dgm:spPr/>
      <dgm:t>
        <a:bodyPr/>
        <a:lstStyle/>
        <a:p>
          <a:endParaRPr lang="en-US"/>
        </a:p>
      </dgm:t>
    </dgm:pt>
    <dgm:pt modelId="{BFFD0196-50E2-432A-BC2F-9ABDB3CB3E97}" type="sibTrans" cxnId="{3A330690-78BE-400B-A215-1C18E6A59747}">
      <dgm:prSet/>
      <dgm:spPr/>
      <dgm:t>
        <a:bodyPr/>
        <a:lstStyle/>
        <a:p>
          <a:endParaRPr lang="en-US"/>
        </a:p>
      </dgm:t>
    </dgm:pt>
    <dgm:pt modelId="{1E163D44-3EDB-4022-9A1A-E18E7A97E35D}">
      <dgm:prSet/>
      <dgm:spPr/>
      <dgm:t>
        <a:bodyPr/>
        <a:lstStyle/>
        <a:p>
          <a:r>
            <a:rPr lang="en-US" b="1" i="1"/>
            <a:t>·  https://machinelearningmastery.com/what-is-imbalanced-classification/ </a:t>
          </a:r>
          <a:endParaRPr lang="en-US"/>
        </a:p>
      </dgm:t>
    </dgm:pt>
    <dgm:pt modelId="{416000EF-35E1-420D-9C6C-5B8271AEC559}" type="parTrans" cxnId="{95842B7D-D8EB-4A70-9FB4-916627BA65ED}">
      <dgm:prSet/>
      <dgm:spPr/>
      <dgm:t>
        <a:bodyPr/>
        <a:lstStyle/>
        <a:p>
          <a:endParaRPr lang="en-US"/>
        </a:p>
      </dgm:t>
    </dgm:pt>
    <dgm:pt modelId="{E6C5429E-3574-4A64-A60B-95254A26C207}" type="sibTrans" cxnId="{95842B7D-D8EB-4A70-9FB4-916627BA65ED}">
      <dgm:prSet/>
      <dgm:spPr/>
      <dgm:t>
        <a:bodyPr/>
        <a:lstStyle/>
        <a:p>
          <a:endParaRPr lang="en-US"/>
        </a:p>
      </dgm:t>
    </dgm:pt>
    <dgm:pt modelId="{5E5652B6-91B5-4979-A0C6-27F9070D07D6}">
      <dgm:prSet/>
      <dgm:spPr/>
      <dgm:t>
        <a:bodyPr/>
        <a:lstStyle/>
        <a:p>
          <a:r>
            <a:rPr lang="en-US" b="1" i="1"/>
            <a:t>·  Repeat Buyer Prediction for E-commerce </a:t>
          </a:r>
          <a:endParaRPr lang="en-US"/>
        </a:p>
      </dgm:t>
    </dgm:pt>
    <dgm:pt modelId="{930EEAE5-2713-4843-A767-4CBD212CA234}" type="parTrans" cxnId="{0A5FC14F-D386-47EA-A6E1-34CD0CA27877}">
      <dgm:prSet/>
      <dgm:spPr/>
      <dgm:t>
        <a:bodyPr/>
        <a:lstStyle/>
        <a:p>
          <a:endParaRPr lang="en-US"/>
        </a:p>
      </dgm:t>
    </dgm:pt>
    <dgm:pt modelId="{DAE1EC62-3D21-4AC9-9CB3-8E7C1FD449D4}" type="sibTrans" cxnId="{0A5FC14F-D386-47EA-A6E1-34CD0CA27877}">
      <dgm:prSet/>
      <dgm:spPr/>
      <dgm:t>
        <a:bodyPr/>
        <a:lstStyle/>
        <a:p>
          <a:endParaRPr lang="en-US"/>
        </a:p>
      </dgm:t>
    </dgm:pt>
    <dgm:pt modelId="{407A9BB7-5010-4831-A0E0-59494EE3E1B3}">
      <dgm:prSet/>
      <dgm:spPr/>
      <dgm:t>
        <a:bodyPr/>
        <a:lstStyle/>
        <a:p>
          <a:r>
            <a:rPr lang="en-US" b="1" i="1" dirty="0"/>
            <a:t>https://</a:t>
          </a:r>
          <a:r>
            <a:rPr lang="en-US" b="1" i="1" dirty="0" err="1"/>
            <a:t>dl.acm.org</a:t>
          </a:r>
          <a:r>
            <a:rPr lang="en-US" b="1" i="1" dirty="0"/>
            <a:t>/</a:t>
          </a:r>
          <a:r>
            <a:rPr lang="en-US" b="1" i="1" dirty="0" err="1"/>
            <a:t>doi</a:t>
          </a:r>
          <a:r>
            <a:rPr lang="en-US" b="1" i="1" dirty="0"/>
            <a:t>/10.1145/2939672.2939674 </a:t>
          </a:r>
          <a:endParaRPr lang="en-US" dirty="0"/>
        </a:p>
      </dgm:t>
    </dgm:pt>
    <dgm:pt modelId="{DAEE457C-58FC-4A93-893E-211F2F6406A2}" type="parTrans" cxnId="{0A1211B5-E1CA-4360-AA88-8940B65655F4}">
      <dgm:prSet/>
      <dgm:spPr/>
      <dgm:t>
        <a:bodyPr/>
        <a:lstStyle/>
        <a:p>
          <a:endParaRPr lang="en-US"/>
        </a:p>
      </dgm:t>
    </dgm:pt>
    <dgm:pt modelId="{7D742E48-144F-4D54-B9D9-D89C2488370E}" type="sibTrans" cxnId="{0A1211B5-E1CA-4360-AA88-8940B65655F4}">
      <dgm:prSet/>
      <dgm:spPr/>
      <dgm:t>
        <a:bodyPr/>
        <a:lstStyle/>
        <a:p>
          <a:endParaRPr lang="en-US"/>
        </a:p>
      </dgm:t>
    </dgm:pt>
    <dgm:pt modelId="{A8D19665-ADDB-4F99-9F0F-AB68B93D51BE}">
      <dgm:prSet/>
      <dgm:spPr/>
      <dgm:t>
        <a:bodyPr/>
        <a:lstStyle/>
        <a:p>
          <a:r>
            <a:rPr lang="en-US" b="1" i="1"/>
            <a:t>·  https://www.researchgate.net/publication/305998405_Repeat_Buyer_Predictio n_for_E-Commerce </a:t>
          </a:r>
          <a:endParaRPr lang="en-US"/>
        </a:p>
      </dgm:t>
    </dgm:pt>
    <dgm:pt modelId="{29770E60-D920-413C-AA5B-B424F2D3F6D2}" type="parTrans" cxnId="{4EE3857F-F375-4DCD-9EE3-89E725326C4D}">
      <dgm:prSet/>
      <dgm:spPr/>
      <dgm:t>
        <a:bodyPr/>
        <a:lstStyle/>
        <a:p>
          <a:endParaRPr lang="en-US"/>
        </a:p>
      </dgm:t>
    </dgm:pt>
    <dgm:pt modelId="{05A20AD2-8B39-416F-832B-C2208317E560}" type="sibTrans" cxnId="{4EE3857F-F375-4DCD-9EE3-89E725326C4D}">
      <dgm:prSet/>
      <dgm:spPr/>
      <dgm:t>
        <a:bodyPr/>
        <a:lstStyle/>
        <a:p>
          <a:endParaRPr lang="en-US"/>
        </a:p>
      </dgm:t>
    </dgm:pt>
    <dgm:pt modelId="{76FD3A24-CCF2-449F-AEE2-06F09FA5FF96}">
      <dgm:prSet/>
      <dgm:spPr/>
      <dgm:t>
        <a:bodyPr/>
        <a:lstStyle/>
        <a:p>
          <a:r>
            <a:rPr lang="en-US" b="1" i="1"/>
            <a:t>·  https://ieeexplore.ieee.org/document/8955625 </a:t>
          </a:r>
          <a:endParaRPr lang="en-US"/>
        </a:p>
      </dgm:t>
    </dgm:pt>
    <dgm:pt modelId="{18D702AE-3E1F-4C75-B20A-C74A11E9D1F8}" type="parTrans" cxnId="{883D8F51-4299-4301-9DE7-84258388D409}">
      <dgm:prSet/>
      <dgm:spPr/>
      <dgm:t>
        <a:bodyPr/>
        <a:lstStyle/>
        <a:p>
          <a:endParaRPr lang="en-US"/>
        </a:p>
      </dgm:t>
    </dgm:pt>
    <dgm:pt modelId="{3A73DEAD-F279-4AB9-9F30-C84594AC5AA0}" type="sibTrans" cxnId="{883D8F51-4299-4301-9DE7-84258388D409}">
      <dgm:prSet/>
      <dgm:spPr/>
      <dgm:t>
        <a:bodyPr/>
        <a:lstStyle/>
        <a:p>
          <a:endParaRPr lang="en-US"/>
        </a:p>
      </dgm:t>
    </dgm:pt>
    <dgm:pt modelId="{32CB6672-A85C-9949-8044-8885A9F528B0}" type="pres">
      <dgm:prSet presAssocID="{FDBD925E-DA87-4851-ACA1-D3A5434F13DE}" presName="linear" presStyleCnt="0">
        <dgm:presLayoutVars>
          <dgm:animLvl val="lvl"/>
          <dgm:resizeHandles val="exact"/>
        </dgm:presLayoutVars>
      </dgm:prSet>
      <dgm:spPr/>
    </dgm:pt>
    <dgm:pt modelId="{2AB1BC8D-71E9-974F-B63C-C04FE9306E86}" type="pres">
      <dgm:prSet presAssocID="{BE294B60-D80B-465C-977A-450C8567C0A5}" presName="parentText" presStyleLbl="node1" presStyleIdx="0" presStyleCnt="5">
        <dgm:presLayoutVars>
          <dgm:chMax val="0"/>
          <dgm:bulletEnabled val="1"/>
        </dgm:presLayoutVars>
      </dgm:prSet>
      <dgm:spPr/>
    </dgm:pt>
    <dgm:pt modelId="{11C7C308-8206-A242-9A20-0AF3B3A2AEB1}" type="pres">
      <dgm:prSet presAssocID="{BFFD0196-50E2-432A-BC2F-9ABDB3CB3E97}" presName="spacer" presStyleCnt="0"/>
      <dgm:spPr/>
    </dgm:pt>
    <dgm:pt modelId="{0052FEC9-6468-E545-94AF-B5B1CDDB6C6C}" type="pres">
      <dgm:prSet presAssocID="{1E163D44-3EDB-4022-9A1A-E18E7A97E35D}" presName="parentText" presStyleLbl="node1" presStyleIdx="1" presStyleCnt="5">
        <dgm:presLayoutVars>
          <dgm:chMax val="0"/>
          <dgm:bulletEnabled val="1"/>
        </dgm:presLayoutVars>
      </dgm:prSet>
      <dgm:spPr/>
    </dgm:pt>
    <dgm:pt modelId="{D636B5CE-A76F-B345-981A-0DBB15752504}" type="pres">
      <dgm:prSet presAssocID="{E6C5429E-3574-4A64-A60B-95254A26C207}" presName="spacer" presStyleCnt="0"/>
      <dgm:spPr/>
    </dgm:pt>
    <dgm:pt modelId="{D4FEE5F6-B589-4D40-97BC-8A39AA508C6D}" type="pres">
      <dgm:prSet presAssocID="{5E5652B6-91B5-4979-A0C6-27F9070D07D6}" presName="parentText" presStyleLbl="node1" presStyleIdx="2" presStyleCnt="5">
        <dgm:presLayoutVars>
          <dgm:chMax val="0"/>
          <dgm:bulletEnabled val="1"/>
        </dgm:presLayoutVars>
      </dgm:prSet>
      <dgm:spPr/>
    </dgm:pt>
    <dgm:pt modelId="{4678C9E3-D86A-3942-9DEC-721B536A6F5F}" type="pres">
      <dgm:prSet presAssocID="{5E5652B6-91B5-4979-A0C6-27F9070D07D6}" presName="childText" presStyleLbl="revTx" presStyleIdx="0" presStyleCnt="1">
        <dgm:presLayoutVars>
          <dgm:bulletEnabled val="1"/>
        </dgm:presLayoutVars>
      </dgm:prSet>
      <dgm:spPr/>
    </dgm:pt>
    <dgm:pt modelId="{3DDF32CF-FACC-2247-8CCA-0D3C0D54F332}" type="pres">
      <dgm:prSet presAssocID="{A8D19665-ADDB-4F99-9F0F-AB68B93D51BE}" presName="parentText" presStyleLbl="node1" presStyleIdx="3" presStyleCnt="5">
        <dgm:presLayoutVars>
          <dgm:chMax val="0"/>
          <dgm:bulletEnabled val="1"/>
        </dgm:presLayoutVars>
      </dgm:prSet>
      <dgm:spPr/>
    </dgm:pt>
    <dgm:pt modelId="{E56BBC5F-2C49-134D-A17D-DE2BBEF29C24}" type="pres">
      <dgm:prSet presAssocID="{05A20AD2-8B39-416F-832B-C2208317E560}" presName="spacer" presStyleCnt="0"/>
      <dgm:spPr/>
    </dgm:pt>
    <dgm:pt modelId="{64A8D77F-BCD3-7E45-8177-D7DB02DFC6F1}" type="pres">
      <dgm:prSet presAssocID="{76FD3A24-CCF2-449F-AEE2-06F09FA5FF96}" presName="parentText" presStyleLbl="node1" presStyleIdx="4" presStyleCnt="5">
        <dgm:presLayoutVars>
          <dgm:chMax val="0"/>
          <dgm:bulletEnabled val="1"/>
        </dgm:presLayoutVars>
      </dgm:prSet>
      <dgm:spPr/>
    </dgm:pt>
  </dgm:ptLst>
  <dgm:cxnLst>
    <dgm:cxn modelId="{90CA7F0D-CE22-4B43-9999-9FA4D55AD685}" type="presOf" srcId="{1E163D44-3EDB-4022-9A1A-E18E7A97E35D}" destId="{0052FEC9-6468-E545-94AF-B5B1CDDB6C6C}" srcOrd="0" destOrd="0" presId="urn:microsoft.com/office/officeart/2005/8/layout/vList2"/>
    <dgm:cxn modelId="{0A5FC14F-D386-47EA-A6E1-34CD0CA27877}" srcId="{FDBD925E-DA87-4851-ACA1-D3A5434F13DE}" destId="{5E5652B6-91B5-4979-A0C6-27F9070D07D6}" srcOrd="2" destOrd="0" parTransId="{930EEAE5-2713-4843-A767-4CBD212CA234}" sibTransId="{DAE1EC62-3D21-4AC9-9CB3-8E7C1FD449D4}"/>
    <dgm:cxn modelId="{883D8F51-4299-4301-9DE7-84258388D409}" srcId="{FDBD925E-DA87-4851-ACA1-D3A5434F13DE}" destId="{76FD3A24-CCF2-449F-AEE2-06F09FA5FF96}" srcOrd="4" destOrd="0" parTransId="{18D702AE-3E1F-4C75-B20A-C74A11E9D1F8}" sibTransId="{3A73DEAD-F279-4AB9-9F30-C84594AC5AA0}"/>
    <dgm:cxn modelId="{CAA95163-5223-874C-868C-8C21C528A90C}" type="presOf" srcId="{BE294B60-D80B-465C-977A-450C8567C0A5}" destId="{2AB1BC8D-71E9-974F-B63C-C04FE9306E86}" srcOrd="0" destOrd="0" presId="urn:microsoft.com/office/officeart/2005/8/layout/vList2"/>
    <dgm:cxn modelId="{0259287A-1E0E-2F49-A730-83A86930844D}" type="presOf" srcId="{407A9BB7-5010-4831-A0E0-59494EE3E1B3}" destId="{4678C9E3-D86A-3942-9DEC-721B536A6F5F}" srcOrd="0" destOrd="0" presId="urn:microsoft.com/office/officeart/2005/8/layout/vList2"/>
    <dgm:cxn modelId="{95842B7D-D8EB-4A70-9FB4-916627BA65ED}" srcId="{FDBD925E-DA87-4851-ACA1-D3A5434F13DE}" destId="{1E163D44-3EDB-4022-9A1A-E18E7A97E35D}" srcOrd="1" destOrd="0" parTransId="{416000EF-35E1-420D-9C6C-5B8271AEC559}" sibTransId="{E6C5429E-3574-4A64-A60B-95254A26C207}"/>
    <dgm:cxn modelId="{4EE3857F-F375-4DCD-9EE3-89E725326C4D}" srcId="{FDBD925E-DA87-4851-ACA1-D3A5434F13DE}" destId="{A8D19665-ADDB-4F99-9F0F-AB68B93D51BE}" srcOrd="3" destOrd="0" parTransId="{29770E60-D920-413C-AA5B-B424F2D3F6D2}" sibTransId="{05A20AD2-8B39-416F-832B-C2208317E560}"/>
    <dgm:cxn modelId="{3A330690-78BE-400B-A215-1C18E6A59747}" srcId="{FDBD925E-DA87-4851-ACA1-D3A5434F13DE}" destId="{BE294B60-D80B-465C-977A-450C8567C0A5}" srcOrd="0" destOrd="0" parTransId="{B490D9D7-1FB9-4D1F-8929-D0A647ED0235}" sibTransId="{BFFD0196-50E2-432A-BC2F-9ABDB3CB3E97}"/>
    <dgm:cxn modelId="{8C206597-561D-E146-A3DA-9D2AD49DE590}" type="presOf" srcId="{FDBD925E-DA87-4851-ACA1-D3A5434F13DE}" destId="{32CB6672-A85C-9949-8044-8885A9F528B0}" srcOrd="0" destOrd="0" presId="urn:microsoft.com/office/officeart/2005/8/layout/vList2"/>
    <dgm:cxn modelId="{F02787AF-1E89-514F-A08E-1B1A68BDB56B}" type="presOf" srcId="{76FD3A24-CCF2-449F-AEE2-06F09FA5FF96}" destId="{64A8D77F-BCD3-7E45-8177-D7DB02DFC6F1}" srcOrd="0" destOrd="0" presId="urn:microsoft.com/office/officeart/2005/8/layout/vList2"/>
    <dgm:cxn modelId="{0A1211B5-E1CA-4360-AA88-8940B65655F4}" srcId="{5E5652B6-91B5-4979-A0C6-27F9070D07D6}" destId="{407A9BB7-5010-4831-A0E0-59494EE3E1B3}" srcOrd="0" destOrd="0" parTransId="{DAEE457C-58FC-4A93-893E-211F2F6406A2}" sibTransId="{7D742E48-144F-4D54-B9D9-D89C2488370E}"/>
    <dgm:cxn modelId="{D00DABC1-17CC-6A4F-B560-921879D7A965}" type="presOf" srcId="{5E5652B6-91B5-4979-A0C6-27F9070D07D6}" destId="{D4FEE5F6-B589-4D40-97BC-8A39AA508C6D}" srcOrd="0" destOrd="0" presId="urn:microsoft.com/office/officeart/2005/8/layout/vList2"/>
    <dgm:cxn modelId="{B2495CCB-CD53-F048-8854-8887252EFFCB}" type="presOf" srcId="{A8D19665-ADDB-4F99-9F0F-AB68B93D51BE}" destId="{3DDF32CF-FACC-2247-8CCA-0D3C0D54F332}" srcOrd="0" destOrd="0" presId="urn:microsoft.com/office/officeart/2005/8/layout/vList2"/>
    <dgm:cxn modelId="{1AB47896-7742-EC42-A78A-3614F7DF3285}" type="presParOf" srcId="{32CB6672-A85C-9949-8044-8885A9F528B0}" destId="{2AB1BC8D-71E9-974F-B63C-C04FE9306E86}" srcOrd="0" destOrd="0" presId="urn:microsoft.com/office/officeart/2005/8/layout/vList2"/>
    <dgm:cxn modelId="{345B1E2E-A21D-B044-B559-3CBC01563EE8}" type="presParOf" srcId="{32CB6672-A85C-9949-8044-8885A9F528B0}" destId="{11C7C308-8206-A242-9A20-0AF3B3A2AEB1}" srcOrd="1" destOrd="0" presId="urn:microsoft.com/office/officeart/2005/8/layout/vList2"/>
    <dgm:cxn modelId="{0C4F7F01-0A0D-D94B-B50E-FC2D24740909}" type="presParOf" srcId="{32CB6672-A85C-9949-8044-8885A9F528B0}" destId="{0052FEC9-6468-E545-94AF-B5B1CDDB6C6C}" srcOrd="2" destOrd="0" presId="urn:microsoft.com/office/officeart/2005/8/layout/vList2"/>
    <dgm:cxn modelId="{907D489D-1FFE-1F4A-BAD8-EC80C6268053}" type="presParOf" srcId="{32CB6672-A85C-9949-8044-8885A9F528B0}" destId="{D636B5CE-A76F-B345-981A-0DBB15752504}" srcOrd="3" destOrd="0" presId="urn:microsoft.com/office/officeart/2005/8/layout/vList2"/>
    <dgm:cxn modelId="{D668594E-BA3D-A242-B0B4-434D2BCCE7F4}" type="presParOf" srcId="{32CB6672-A85C-9949-8044-8885A9F528B0}" destId="{D4FEE5F6-B589-4D40-97BC-8A39AA508C6D}" srcOrd="4" destOrd="0" presId="urn:microsoft.com/office/officeart/2005/8/layout/vList2"/>
    <dgm:cxn modelId="{DE819038-B5B2-994A-8C3A-76C226078F1F}" type="presParOf" srcId="{32CB6672-A85C-9949-8044-8885A9F528B0}" destId="{4678C9E3-D86A-3942-9DEC-721B536A6F5F}" srcOrd="5" destOrd="0" presId="urn:microsoft.com/office/officeart/2005/8/layout/vList2"/>
    <dgm:cxn modelId="{FE34F589-9322-0343-9D2A-58F4EC0AADC1}" type="presParOf" srcId="{32CB6672-A85C-9949-8044-8885A9F528B0}" destId="{3DDF32CF-FACC-2247-8CCA-0D3C0D54F332}" srcOrd="6" destOrd="0" presId="urn:microsoft.com/office/officeart/2005/8/layout/vList2"/>
    <dgm:cxn modelId="{6BE341E3-A3EB-6E49-A5A2-D829282BD102}" type="presParOf" srcId="{32CB6672-A85C-9949-8044-8885A9F528B0}" destId="{E56BBC5F-2C49-134D-A17D-DE2BBEF29C24}" srcOrd="7" destOrd="0" presId="urn:microsoft.com/office/officeart/2005/8/layout/vList2"/>
    <dgm:cxn modelId="{3EB7788B-F0BE-4544-8AEA-A4D5E47EE6CE}" type="presParOf" srcId="{32CB6672-A85C-9949-8044-8885A9F528B0}" destId="{64A8D77F-BCD3-7E45-8177-D7DB02DFC6F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0A267-F3D9-604B-90DF-147720DF068D}">
      <dsp:nvSpPr>
        <dsp:cNvPr id="0" name=""/>
        <dsp:cNvSpPr/>
      </dsp:nvSpPr>
      <dsp:spPr>
        <a:xfrm>
          <a:off x="0" y="50539"/>
          <a:ext cx="7600275" cy="10998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Our project aimed to predict customer loyalty based on the user activity data and given below are our conclusions and insights based on our analysis</a:t>
          </a:r>
          <a:r>
            <a:rPr lang="en-US" sz="2400" kern="1200" baseline="0" dirty="0"/>
            <a:t>.</a:t>
          </a:r>
          <a:endParaRPr lang="en-US" sz="2400" kern="1200" dirty="0"/>
        </a:p>
      </dsp:txBody>
      <dsp:txXfrm>
        <a:off x="53688" y="104227"/>
        <a:ext cx="7492899" cy="992424"/>
      </dsp:txXfrm>
    </dsp:sp>
    <dsp:sp modelId="{E8D585AD-FD85-4141-AEE3-7A3809AC7511}">
      <dsp:nvSpPr>
        <dsp:cNvPr id="0" name=""/>
        <dsp:cNvSpPr/>
      </dsp:nvSpPr>
      <dsp:spPr>
        <a:xfrm>
          <a:off x="0" y="1150339"/>
          <a:ext cx="7600275" cy="5020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Several machine learning models were explored, including Bayes classifier, KNN, </a:t>
          </a:r>
          <a:r>
            <a:rPr lang="en-US" sz="2000" kern="1200" baseline="0" dirty="0" err="1"/>
            <a:t>Parzen</a:t>
          </a:r>
          <a:r>
            <a:rPr lang="en-US" sz="2000" kern="1200" baseline="0" dirty="0"/>
            <a:t> windows, random forest, and neural networks (CNN, RNN).</a:t>
          </a:r>
          <a:endParaRPr lang="en-US" sz="2000" kern="1200" dirty="0"/>
        </a:p>
        <a:p>
          <a:pPr marL="228600" lvl="1" indent="-228600" algn="l" defTabSz="889000">
            <a:lnSpc>
              <a:spcPct val="90000"/>
            </a:lnSpc>
            <a:spcBef>
              <a:spcPct val="0"/>
            </a:spcBef>
            <a:spcAft>
              <a:spcPct val="20000"/>
            </a:spcAft>
            <a:buChar char="•"/>
          </a:pPr>
          <a:r>
            <a:rPr lang="en-US" sz="2000" kern="1200" baseline="0" dirty="0"/>
            <a:t>Among our tests KNN had the best accuracy rate of 0.94, followed by random forest with 0.89. Thus, we believe non-parametric methods might be the best approach for this data, according to our analysis. </a:t>
          </a:r>
          <a:endParaRPr lang="en-US" sz="2000" kern="1200" dirty="0"/>
        </a:p>
        <a:p>
          <a:pPr marL="228600" lvl="1" indent="-228600" algn="l" defTabSz="889000">
            <a:lnSpc>
              <a:spcPct val="90000"/>
            </a:lnSpc>
            <a:spcBef>
              <a:spcPct val="0"/>
            </a:spcBef>
            <a:spcAft>
              <a:spcPct val="20000"/>
            </a:spcAft>
            <a:buChar char="•"/>
          </a:pPr>
          <a:r>
            <a:rPr lang="en-US" sz="2000" kern="1200" baseline="0" dirty="0"/>
            <a:t>Loyalty may not necessarily translate to higher interest in special events or promotions. (based on analysis of customer behavior on Double 11 Day and the period in which Double 11 Day occurs).</a:t>
          </a:r>
          <a:endParaRPr lang="en-US" sz="2000" kern="1200" dirty="0"/>
        </a:p>
        <a:p>
          <a:pPr marL="228600" lvl="1" indent="-228600" algn="l" defTabSz="889000">
            <a:lnSpc>
              <a:spcPct val="90000"/>
            </a:lnSpc>
            <a:spcBef>
              <a:spcPct val="0"/>
            </a:spcBef>
            <a:spcAft>
              <a:spcPct val="20000"/>
            </a:spcAft>
            <a:buChar char="•"/>
          </a:pPr>
          <a:r>
            <a:rPr lang="en-US" sz="2000" kern="1200" baseline="0" dirty="0"/>
            <a:t>Click-merchant ratio and frequent browsing with a single merchant were strong indicators of customer loyalty.</a:t>
          </a:r>
          <a:endParaRPr lang="en-US" sz="2000" kern="1200" dirty="0"/>
        </a:p>
        <a:p>
          <a:pPr marL="228600" lvl="1" indent="-228600" algn="l" defTabSz="889000">
            <a:lnSpc>
              <a:spcPct val="90000"/>
            </a:lnSpc>
            <a:spcBef>
              <a:spcPct val="0"/>
            </a:spcBef>
            <a:spcAft>
              <a:spcPct val="20000"/>
            </a:spcAft>
            <a:buChar char="•"/>
          </a:pPr>
          <a:r>
            <a:rPr lang="en-US" sz="2000" kern="1200" baseline="0" dirty="0"/>
            <a:t>Merchants who offer a limited number of brands tended to have more loyal customers, indicating a preference for a focused selection of products from a trusted source.</a:t>
          </a:r>
          <a:endParaRPr lang="en-US" sz="2000" kern="1200" dirty="0"/>
        </a:p>
      </dsp:txBody>
      <dsp:txXfrm>
        <a:off x="0" y="1150339"/>
        <a:ext cx="7600275" cy="5020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1BC8D-71E9-974F-B63C-C04FE9306E86}">
      <dsp:nvSpPr>
        <dsp:cNvPr id="0" name=""/>
        <dsp:cNvSpPr/>
      </dsp:nvSpPr>
      <dsp:spPr>
        <a:xfrm>
          <a:off x="0" y="67062"/>
          <a:ext cx="9706708" cy="71795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a:t>·  https://www.kaggle.com/code/residentmario/kernel-density-estimation-with- ted-talks </a:t>
          </a:r>
          <a:endParaRPr lang="en-US" sz="1900" kern="1200"/>
        </a:p>
      </dsp:txBody>
      <dsp:txXfrm>
        <a:off x="35048" y="102110"/>
        <a:ext cx="9636612" cy="647863"/>
      </dsp:txXfrm>
    </dsp:sp>
    <dsp:sp modelId="{0052FEC9-6468-E545-94AF-B5B1CDDB6C6C}">
      <dsp:nvSpPr>
        <dsp:cNvPr id="0" name=""/>
        <dsp:cNvSpPr/>
      </dsp:nvSpPr>
      <dsp:spPr>
        <a:xfrm>
          <a:off x="0" y="839742"/>
          <a:ext cx="9706708" cy="71795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a:t>·  https://machinelearningmastery.com/what-is-imbalanced-classification/ </a:t>
          </a:r>
          <a:endParaRPr lang="en-US" sz="1900" kern="1200"/>
        </a:p>
      </dsp:txBody>
      <dsp:txXfrm>
        <a:off x="35048" y="874790"/>
        <a:ext cx="9636612" cy="647863"/>
      </dsp:txXfrm>
    </dsp:sp>
    <dsp:sp modelId="{D4FEE5F6-B589-4D40-97BC-8A39AA508C6D}">
      <dsp:nvSpPr>
        <dsp:cNvPr id="0" name=""/>
        <dsp:cNvSpPr/>
      </dsp:nvSpPr>
      <dsp:spPr>
        <a:xfrm>
          <a:off x="0" y="1612421"/>
          <a:ext cx="9706708" cy="71795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a:t>·  Repeat Buyer Prediction for E-commerce </a:t>
          </a:r>
          <a:endParaRPr lang="en-US" sz="1900" kern="1200"/>
        </a:p>
      </dsp:txBody>
      <dsp:txXfrm>
        <a:off x="35048" y="1647469"/>
        <a:ext cx="9636612" cy="647863"/>
      </dsp:txXfrm>
    </dsp:sp>
    <dsp:sp modelId="{4678C9E3-D86A-3942-9DEC-721B536A6F5F}">
      <dsp:nvSpPr>
        <dsp:cNvPr id="0" name=""/>
        <dsp:cNvSpPr/>
      </dsp:nvSpPr>
      <dsp:spPr>
        <a:xfrm>
          <a:off x="0" y="2330381"/>
          <a:ext cx="9706708"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18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i="1" kern="1200" dirty="0"/>
            <a:t>https://</a:t>
          </a:r>
          <a:r>
            <a:rPr lang="en-US" sz="1500" b="1" i="1" kern="1200" dirty="0" err="1"/>
            <a:t>dl.acm.org</a:t>
          </a:r>
          <a:r>
            <a:rPr lang="en-US" sz="1500" b="1" i="1" kern="1200" dirty="0"/>
            <a:t>/</a:t>
          </a:r>
          <a:r>
            <a:rPr lang="en-US" sz="1500" b="1" i="1" kern="1200" dirty="0" err="1"/>
            <a:t>doi</a:t>
          </a:r>
          <a:r>
            <a:rPr lang="en-US" sz="1500" b="1" i="1" kern="1200" dirty="0"/>
            <a:t>/10.1145/2939672.2939674 </a:t>
          </a:r>
          <a:endParaRPr lang="en-US" sz="1500" kern="1200" dirty="0"/>
        </a:p>
      </dsp:txBody>
      <dsp:txXfrm>
        <a:off x="0" y="2330381"/>
        <a:ext cx="9706708" cy="314640"/>
      </dsp:txXfrm>
    </dsp:sp>
    <dsp:sp modelId="{3DDF32CF-FACC-2247-8CCA-0D3C0D54F332}">
      <dsp:nvSpPr>
        <dsp:cNvPr id="0" name=""/>
        <dsp:cNvSpPr/>
      </dsp:nvSpPr>
      <dsp:spPr>
        <a:xfrm>
          <a:off x="0" y="2645021"/>
          <a:ext cx="9706708" cy="71795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a:t>·  https://www.researchgate.net/publication/305998405_Repeat_Buyer_Predictio n_for_E-Commerce </a:t>
          </a:r>
          <a:endParaRPr lang="en-US" sz="1900" kern="1200"/>
        </a:p>
      </dsp:txBody>
      <dsp:txXfrm>
        <a:off x="35048" y="2680069"/>
        <a:ext cx="9636612" cy="647863"/>
      </dsp:txXfrm>
    </dsp:sp>
    <dsp:sp modelId="{64A8D77F-BCD3-7E45-8177-D7DB02DFC6F1}">
      <dsp:nvSpPr>
        <dsp:cNvPr id="0" name=""/>
        <dsp:cNvSpPr/>
      </dsp:nvSpPr>
      <dsp:spPr>
        <a:xfrm>
          <a:off x="0" y="3417700"/>
          <a:ext cx="9706708" cy="71795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a:t>·  https://ieeexplore.ieee.org/document/8955625 </a:t>
          </a:r>
          <a:endParaRPr lang="en-US" sz="1900" kern="1200"/>
        </a:p>
      </dsp:txBody>
      <dsp:txXfrm>
        <a:off x="35048" y="3452748"/>
        <a:ext cx="9636612" cy="6478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B91B4-391A-4CF5-B487-0C9EABFE5F4F}"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B93B0-45A1-46F2-AA26-9FD76F7424D7}" type="slidenum">
              <a:rPr lang="en-US" smtClean="0"/>
              <a:t>‹#›</a:t>
            </a:fld>
            <a:endParaRPr lang="en-US"/>
          </a:p>
        </p:txBody>
      </p:sp>
    </p:spTree>
    <p:extLst>
      <p:ext uri="{BB962C8B-B14F-4D97-AF65-F5344CB8AC3E}">
        <p14:creationId xmlns:p14="http://schemas.microsoft.com/office/powerpoint/2010/main" val="161839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B93B0-45A1-46F2-AA26-9FD76F7424D7}" type="slidenum">
              <a:rPr lang="en-US" smtClean="0"/>
              <a:t>1</a:t>
            </a:fld>
            <a:endParaRPr lang="en-US"/>
          </a:p>
        </p:txBody>
      </p:sp>
    </p:spTree>
    <p:extLst>
      <p:ext uri="{BB962C8B-B14F-4D97-AF65-F5344CB8AC3E}">
        <p14:creationId xmlns:p14="http://schemas.microsoft.com/office/powerpoint/2010/main" val="268757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B93B0-45A1-46F2-AA26-9FD76F7424D7}" type="slidenum">
              <a:rPr lang="en-US" smtClean="0"/>
              <a:t>3</a:t>
            </a:fld>
            <a:endParaRPr lang="en-US"/>
          </a:p>
        </p:txBody>
      </p:sp>
    </p:spTree>
    <p:extLst>
      <p:ext uri="{BB962C8B-B14F-4D97-AF65-F5344CB8AC3E}">
        <p14:creationId xmlns:p14="http://schemas.microsoft.com/office/powerpoint/2010/main" val="152341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B93B0-45A1-46F2-AA26-9FD76F7424D7}" type="slidenum">
              <a:rPr lang="en-US" smtClean="0"/>
              <a:t>15</a:t>
            </a:fld>
            <a:endParaRPr lang="en-US"/>
          </a:p>
        </p:txBody>
      </p:sp>
    </p:spTree>
    <p:extLst>
      <p:ext uri="{BB962C8B-B14F-4D97-AF65-F5344CB8AC3E}">
        <p14:creationId xmlns:p14="http://schemas.microsoft.com/office/powerpoint/2010/main" val="371872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B93B0-45A1-46F2-AA26-9FD76F7424D7}" type="slidenum">
              <a:rPr lang="en-US" smtClean="0"/>
              <a:t>16</a:t>
            </a:fld>
            <a:endParaRPr lang="en-US"/>
          </a:p>
        </p:txBody>
      </p:sp>
    </p:spTree>
    <p:extLst>
      <p:ext uri="{BB962C8B-B14F-4D97-AF65-F5344CB8AC3E}">
        <p14:creationId xmlns:p14="http://schemas.microsoft.com/office/powerpoint/2010/main" val="194953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B93B0-45A1-46F2-AA26-9FD76F7424D7}" type="slidenum">
              <a:rPr lang="en-US" smtClean="0"/>
              <a:t>20</a:t>
            </a:fld>
            <a:endParaRPr lang="en-US"/>
          </a:p>
        </p:txBody>
      </p:sp>
    </p:spTree>
    <p:extLst>
      <p:ext uri="{BB962C8B-B14F-4D97-AF65-F5344CB8AC3E}">
        <p14:creationId xmlns:p14="http://schemas.microsoft.com/office/powerpoint/2010/main" val="331300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D673980-894D-40D3-92B8-AA7A57FC128E}" type="datetimeFigureOut">
              <a:rPr lang="en-US" smtClean="0"/>
              <a:t>5/1/23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7824367-E570-44B1-9A47-167B5EE9D1B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266374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73980-894D-40D3-92B8-AA7A57FC128E}"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186800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73980-894D-40D3-92B8-AA7A57FC128E}"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392639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73980-894D-40D3-92B8-AA7A57FC128E}" type="datetimeFigureOut">
              <a:rPr lang="en-US" smtClean="0"/>
              <a:t>5/1/23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142350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D673980-894D-40D3-92B8-AA7A57FC128E}" type="datetimeFigureOut">
              <a:rPr lang="en-US" smtClean="0"/>
              <a:t>5/1/23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7824367-E570-44B1-9A47-167B5EE9D1B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370973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673980-894D-40D3-92B8-AA7A57FC128E}" type="datetimeFigureOut">
              <a:rPr lang="en-US" smtClean="0"/>
              <a:t>5/1/23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33989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73980-894D-40D3-92B8-AA7A57FC128E}" type="datetimeFigureOut">
              <a:rPr lang="en-US" smtClean="0"/>
              <a:t>5/1/23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298218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673980-894D-40D3-92B8-AA7A57FC128E}"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166178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73980-894D-40D3-92B8-AA7A57FC128E}" type="datetimeFigureOut">
              <a:rPr lang="en-US" smtClean="0"/>
              <a:t>5/1/23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24367-E570-44B1-9A47-167B5EE9D1BE}" type="slidenum">
              <a:rPr lang="en-US" smtClean="0"/>
              <a:t>‹#›</a:t>
            </a:fld>
            <a:endParaRPr lang="en-US"/>
          </a:p>
        </p:txBody>
      </p:sp>
    </p:spTree>
    <p:extLst>
      <p:ext uri="{BB962C8B-B14F-4D97-AF65-F5344CB8AC3E}">
        <p14:creationId xmlns:p14="http://schemas.microsoft.com/office/powerpoint/2010/main" val="404038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D673980-894D-40D3-92B8-AA7A57FC128E}" type="datetimeFigureOut">
              <a:rPr lang="en-US" smtClean="0"/>
              <a:t>5/1/23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7824367-E570-44B1-9A47-167B5EE9D1B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18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D673980-894D-40D3-92B8-AA7A57FC128E}" type="datetimeFigureOut">
              <a:rPr lang="en-US" smtClean="0"/>
              <a:t>5/1/23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7824367-E570-44B1-9A47-167B5EE9D1B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805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D673980-894D-40D3-92B8-AA7A57FC128E}" type="datetimeFigureOut">
              <a:rPr lang="en-US" smtClean="0"/>
              <a:t>5/1/23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7824367-E570-44B1-9A47-167B5EE9D1BE}"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001808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onfbrianza.blogspot.com/2017/02/le-commerce-e-lod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4" descr="Diagram&#10;&#10;Description automatically generated">
            <a:extLst>
              <a:ext uri="{FF2B5EF4-FFF2-40B4-BE49-F238E27FC236}">
                <a16:creationId xmlns:a16="http://schemas.microsoft.com/office/drawing/2014/main" id="{5E895EC4-8775-E562-9A0C-D5D42721964E}"/>
              </a:ext>
            </a:extLst>
          </p:cNvPr>
          <p:cNvPicPr>
            <a:picLocks noChangeAspect="1"/>
          </p:cNvPicPr>
          <p:nvPr/>
        </p:nvPicPr>
        <p:blipFill rotWithShape="1">
          <a:blip r:embed="rId3"/>
          <a:srcRect t="29687"/>
          <a:stretch/>
        </p:blipFill>
        <p:spPr>
          <a:xfrm>
            <a:off x="0" y="-15624"/>
            <a:ext cx="12191980" cy="6858000"/>
          </a:xfrm>
          <a:prstGeom prst="rect">
            <a:avLst/>
          </a:prstGeom>
          <a:pattFill prst="dashUpDiag">
            <a:fgClr>
              <a:schemeClr val="lt1"/>
            </a:fgClr>
            <a:bgClr>
              <a:schemeClr val="bg1"/>
            </a:bgClr>
          </a:pattFill>
        </p:spPr>
        <p:style>
          <a:lnRef idx="2">
            <a:schemeClr val="dk1"/>
          </a:lnRef>
          <a:fillRef idx="1">
            <a:schemeClr val="lt1"/>
          </a:fillRef>
          <a:effectRef idx="0">
            <a:schemeClr val="dk1"/>
          </a:effectRef>
          <a:fontRef idx="minor">
            <a:schemeClr val="dk1"/>
          </a:fontRef>
        </p:style>
      </p:pic>
      <p:sp>
        <p:nvSpPr>
          <p:cNvPr id="35" name="Rectangle 34">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F2004C52-AD3E-4DBF-ADC3-389226761DCB}"/>
              </a:ext>
            </a:extLst>
          </p:cNvPr>
          <p:cNvSpPr>
            <a:spLocks noGrp="1"/>
          </p:cNvSpPr>
          <p:nvPr>
            <p:ph type="ctrTitle"/>
          </p:nvPr>
        </p:nvSpPr>
        <p:spPr>
          <a:xfrm>
            <a:off x="1885957" y="1839152"/>
            <a:ext cx="4891887" cy="1025935"/>
          </a:xfrm>
        </p:spPr>
        <p:txBody>
          <a:bodyPr vert="horz" lIns="91440" tIns="45720" rIns="91440" bIns="45720" rtlCol="0" anchor="ctr">
            <a:normAutofit/>
          </a:bodyPr>
          <a:lstStyle/>
          <a:p>
            <a:pPr algn="l"/>
            <a:r>
              <a:rPr lang="en-US" sz="2000" u="sng" dirty="0">
                <a:latin typeface="Times New Roman" panose="02020603050405020304" pitchFamily="18" charset="0"/>
                <a:cs typeface="Times New Roman" panose="02020603050405020304" pitchFamily="18" charset="0"/>
              </a:rPr>
              <a:t>CECS 550 – Pattern Recognition</a:t>
            </a:r>
            <a:br>
              <a:rPr lang="en-US" sz="2000" u="sng" dirty="0">
                <a:latin typeface="Times New Roman" panose="02020603050405020304" pitchFamily="18" charset="0"/>
                <a:cs typeface="Times New Roman" panose="02020603050405020304" pitchFamily="18" charset="0"/>
              </a:rPr>
            </a:br>
            <a:br>
              <a:rPr lang="en-US" sz="2000" u="sng" dirty="0">
                <a:effectLst/>
                <a:latin typeface="Times New Roman" panose="02020603050405020304" pitchFamily="18" charset="0"/>
                <a:cs typeface="Times New Roman" panose="02020603050405020304" pitchFamily="18" charset="0"/>
              </a:rPr>
            </a:br>
            <a:endParaRPr lang="en-US" sz="20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26C6BE-EC41-4B78-A78A-5357E217B03C}"/>
              </a:ext>
            </a:extLst>
          </p:cNvPr>
          <p:cNvSpPr>
            <a:spLocks noGrp="1"/>
          </p:cNvSpPr>
          <p:nvPr>
            <p:ph type="subTitle" idx="1"/>
          </p:nvPr>
        </p:nvSpPr>
        <p:spPr>
          <a:xfrm>
            <a:off x="1943638" y="2264048"/>
            <a:ext cx="4891887" cy="2068284"/>
          </a:xfrm>
        </p:spPr>
        <p:txBody>
          <a:bodyPr vert="horz" lIns="91440" tIns="45720" rIns="91440" bIns="45720" rtlCol="0">
            <a:noAutofit/>
          </a:bodyPr>
          <a:lstStyle/>
          <a:p>
            <a:pPr marL="384048" indent="-384048" algn="l">
              <a:lnSpc>
                <a:spcPct val="94000"/>
              </a:lnSpc>
              <a:spcAft>
                <a:spcPts val="200"/>
              </a:spcAft>
            </a:pPr>
            <a:endParaRPr lang="en-US" sz="1800" i="1" dirty="0">
              <a:latin typeface="Times New Roman" panose="02020603050405020304" pitchFamily="18" charset="0"/>
              <a:cs typeface="Times New Roman" panose="02020603050405020304" pitchFamily="18" charset="0"/>
            </a:endParaRPr>
          </a:p>
          <a:p>
            <a:pPr marL="384048" marR="0" indent="-384048" algn="l">
              <a:lnSpc>
                <a:spcPct val="94000"/>
              </a:lnSpc>
              <a:spcBef>
                <a:spcPts val="0"/>
              </a:spcBef>
              <a:spcAft>
                <a:spcPts val="200"/>
              </a:spcAft>
            </a:pPr>
            <a:r>
              <a:rPr lang="en-US" sz="1800" b="1" i="1" u="none" strike="noStrike" dirty="0">
                <a:effectLst/>
                <a:latin typeface="Times New Roman" panose="02020603050405020304" pitchFamily="18" charset="0"/>
                <a:cs typeface="Times New Roman" panose="02020603050405020304" pitchFamily="18" charset="0"/>
              </a:rPr>
              <a:t>Team Members:</a:t>
            </a:r>
            <a:endParaRPr lang="en-US" sz="1800" b="0" i="1" u="none" strike="noStrike" dirty="0">
              <a:effectLst/>
              <a:latin typeface="Times New Roman" panose="02020603050405020304" pitchFamily="18" charset="0"/>
              <a:cs typeface="Times New Roman" panose="02020603050405020304" pitchFamily="18" charset="0"/>
            </a:endParaRPr>
          </a:p>
          <a:p>
            <a:pPr marL="384048" marR="0" indent="-384048" algn="l">
              <a:lnSpc>
                <a:spcPct val="94000"/>
              </a:lnSpc>
              <a:spcBef>
                <a:spcPts val="0"/>
              </a:spcBef>
              <a:spcAft>
                <a:spcPts val="200"/>
              </a:spcAft>
              <a:buFont typeface="Franklin Gothic Book" panose="020B0503020102020204" pitchFamily="34" charset="0"/>
              <a:buAutoNum type="arabicPeriod"/>
            </a:pPr>
            <a:r>
              <a:rPr lang="en-US" sz="1800" b="1" i="1" u="none" strike="noStrike" dirty="0" err="1">
                <a:effectLst/>
                <a:latin typeface="Times New Roman" panose="02020603050405020304" pitchFamily="18" charset="0"/>
                <a:cs typeface="Times New Roman" panose="02020603050405020304" pitchFamily="18" charset="0"/>
              </a:rPr>
              <a:t>Ashwanth</a:t>
            </a:r>
            <a:r>
              <a:rPr lang="en-US" sz="1800" b="1" i="1" u="none" strike="noStrike" dirty="0">
                <a:effectLst/>
                <a:latin typeface="Times New Roman" panose="02020603050405020304" pitchFamily="18" charset="0"/>
                <a:cs typeface="Times New Roman" panose="02020603050405020304" pitchFamily="18" charset="0"/>
              </a:rPr>
              <a:t> Kumar </a:t>
            </a:r>
            <a:r>
              <a:rPr lang="en-US" sz="1800" b="1" i="1" u="none" strike="noStrike" dirty="0" err="1">
                <a:effectLst/>
                <a:latin typeface="Times New Roman" panose="02020603050405020304" pitchFamily="18" charset="0"/>
                <a:cs typeface="Times New Roman" panose="02020603050405020304" pitchFamily="18" charset="0"/>
              </a:rPr>
              <a:t>Alagesan</a:t>
            </a:r>
            <a:endParaRPr lang="en-US" sz="1800" b="0" i="1" u="none" strike="noStrike" dirty="0">
              <a:effectLst/>
              <a:latin typeface="Times New Roman" panose="02020603050405020304" pitchFamily="18" charset="0"/>
              <a:cs typeface="Times New Roman" panose="02020603050405020304" pitchFamily="18" charset="0"/>
            </a:endParaRPr>
          </a:p>
          <a:p>
            <a:pPr marL="384048" marR="0" indent="-384048" algn="l">
              <a:lnSpc>
                <a:spcPct val="94000"/>
              </a:lnSpc>
              <a:spcBef>
                <a:spcPts val="0"/>
              </a:spcBef>
              <a:spcAft>
                <a:spcPts val="200"/>
              </a:spcAft>
              <a:buFont typeface="Franklin Gothic Book" panose="020B0503020102020204" pitchFamily="34" charset="0"/>
              <a:buAutoNum type="arabicPeriod"/>
            </a:pPr>
            <a:r>
              <a:rPr lang="en-US" sz="1800" b="1" i="1" u="none" strike="noStrike" dirty="0" err="1">
                <a:effectLst/>
                <a:latin typeface="Times New Roman" panose="02020603050405020304" pitchFamily="18" charset="0"/>
                <a:cs typeface="Times New Roman" panose="02020603050405020304" pitchFamily="18" charset="0"/>
              </a:rPr>
              <a:t>Madhana</a:t>
            </a:r>
            <a:r>
              <a:rPr lang="en-US" sz="1800" b="1" i="1" u="none" strike="noStrike" dirty="0">
                <a:effectLst/>
                <a:latin typeface="Times New Roman" panose="02020603050405020304" pitchFamily="18" charset="0"/>
                <a:cs typeface="Times New Roman" panose="02020603050405020304" pitchFamily="18" charset="0"/>
              </a:rPr>
              <a:t> Mohit </a:t>
            </a:r>
            <a:r>
              <a:rPr lang="en-US" sz="1800" b="1" i="1" u="none" strike="noStrike" dirty="0" err="1">
                <a:effectLst/>
                <a:latin typeface="Times New Roman" panose="02020603050405020304" pitchFamily="18" charset="0"/>
                <a:cs typeface="Times New Roman" panose="02020603050405020304" pitchFamily="18" charset="0"/>
              </a:rPr>
              <a:t>Konduru</a:t>
            </a:r>
            <a:r>
              <a:rPr lang="en-US" sz="1800" b="1" i="1" u="none" strike="noStrike" dirty="0">
                <a:effectLst/>
                <a:latin typeface="Times New Roman" panose="02020603050405020304" pitchFamily="18" charset="0"/>
                <a:cs typeface="Times New Roman" panose="02020603050405020304" pitchFamily="18" charset="0"/>
              </a:rPr>
              <a:t>  </a:t>
            </a:r>
          </a:p>
          <a:p>
            <a:pPr marL="384048" indent="-384048" algn="l">
              <a:lnSpc>
                <a:spcPct val="94000"/>
              </a:lnSpc>
              <a:spcBef>
                <a:spcPts val="0"/>
              </a:spcBef>
              <a:spcAft>
                <a:spcPts val="200"/>
              </a:spcAft>
              <a:buFont typeface="Franklin Gothic Book" panose="020B0503020102020204" pitchFamily="34" charset="0"/>
              <a:buAutoNum type="arabicPeriod"/>
            </a:pPr>
            <a:r>
              <a:rPr lang="en-US" sz="1800" b="1" i="1" u="none" strike="noStrike" dirty="0" err="1">
                <a:effectLst/>
                <a:latin typeface="Times New Roman" panose="02020603050405020304" pitchFamily="18" charset="0"/>
                <a:cs typeface="Times New Roman" panose="02020603050405020304" pitchFamily="18" charset="0"/>
              </a:rPr>
              <a:t>Dharaneeswar</a:t>
            </a:r>
            <a:r>
              <a:rPr lang="en-US" sz="1800" b="1" i="1" u="none" strike="noStrike" dirty="0">
                <a:effectLst/>
                <a:latin typeface="Times New Roman" panose="02020603050405020304" pitchFamily="18" charset="0"/>
                <a:cs typeface="Times New Roman" panose="02020603050405020304" pitchFamily="18" charset="0"/>
              </a:rPr>
              <a:t> Reddy Rami Reddy</a:t>
            </a:r>
            <a:endParaRPr lang="en-US" sz="1800" b="0" i="1" u="none" strike="noStrike" dirty="0">
              <a:effectLst/>
              <a:latin typeface="Times New Roman" panose="02020603050405020304" pitchFamily="18" charset="0"/>
              <a:cs typeface="Times New Roman" panose="02020603050405020304" pitchFamily="18" charset="0"/>
            </a:endParaRPr>
          </a:p>
          <a:p>
            <a:pPr marL="384048" marR="0" indent="-384048" algn="l">
              <a:lnSpc>
                <a:spcPct val="94000"/>
              </a:lnSpc>
              <a:spcBef>
                <a:spcPts val="0"/>
              </a:spcBef>
              <a:spcAft>
                <a:spcPts val="200"/>
              </a:spcAft>
              <a:buFont typeface="Franklin Gothic Book" panose="020B0503020102020204" pitchFamily="34" charset="0"/>
              <a:buAutoNum type="arabicPeriod"/>
            </a:pPr>
            <a:r>
              <a:rPr lang="en-US" sz="1800" b="1" i="1" dirty="0">
                <a:effectLst/>
                <a:latin typeface="Times New Roman" panose="02020603050405020304" pitchFamily="18" charset="0"/>
                <a:cs typeface="Times New Roman" panose="02020603050405020304" pitchFamily="18" charset="0"/>
              </a:rPr>
              <a:t>Shruthi Venkatachalam </a:t>
            </a:r>
            <a:endParaRPr lang="en-US" sz="1800" b="1" i="1" u="none" strike="noStrike" dirty="0">
              <a:effectLst/>
              <a:latin typeface="Times New Roman" panose="02020603050405020304" pitchFamily="18" charset="0"/>
              <a:cs typeface="Times New Roman" panose="02020603050405020304" pitchFamily="18" charset="0"/>
            </a:endParaRPr>
          </a:p>
          <a:p>
            <a:pPr marL="384048" marR="0" indent="-384048" algn="l">
              <a:lnSpc>
                <a:spcPct val="94000"/>
              </a:lnSpc>
              <a:spcBef>
                <a:spcPts val="0"/>
              </a:spcBef>
              <a:spcAft>
                <a:spcPts val="200"/>
              </a:spcAft>
              <a:buFont typeface="Franklin Gothic Book" panose="020B0503020102020204" pitchFamily="34" charset="0"/>
              <a:buAutoNum type="arabicPeriod"/>
            </a:pPr>
            <a:r>
              <a:rPr lang="en-US" sz="1800" b="1" i="1" u="none" strike="noStrike" dirty="0">
                <a:effectLst/>
                <a:latin typeface="Times New Roman" panose="02020603050405020304" pitchFamily="18" charset="0"/>
                <a:cs typeface="Times New Roman" panose="02020603050405020304" pitchFamily="18" charset="0"/>
              </a:rPr>
              <a:t>Sai </a:t>
            </a:r>
            <a:r>
              <a:rPr lang="en-US" sz="1800" b="1" i="1" u="none" strike="noStrike" dirty="0" err="1">
                <a:effectLst/>
                <a:latin typeface="Times New Roman" panose="02020603050405020304" pitchFamily="18" charset="0"/>
                <a:cs typeface="Times New Roman" panose="02020603050405020304" pitchFamily="18" charset="0"/>
              </a:rPr>
              <a:t>Abhijyan</a:t>
            </a:r>
            <a:r>
              <a:rPr lang="en-US" sz="1800" b="1" i="1" u="none" strike="noStrike" dirty="0">
                <a:effectLst/>
                <a:latin typeface="Times New Roman" panose="02020603050405020304" pitchFamily="18" charset="0"/>
                <a:cs typeface="Times New Roman" panose="02020603050405020304" pitchFamily="18" charset="0"/>
              </a:rPr>
              <a:t> </a:t>
            </a:r>
            <a:r>
              <a:rPr lang="en-US" sz="1800" b="1" i="1" u="none" strike="noStrike" dirty="0" err="1">
                <a:effectLst/>
                <a:latin typeface="Times New Roman" panose="02020603050405020304" pitchFamily="18" charset="0"/>
                <a:cs typeface="Times New Roman" panose="02020603050405020304" pitchFamily="18" charset="0"/>
              </a:rPr>
              <a:t>Tanikella</a:t>
            </a:r>
            <a:endParaRPr lang="en-US" sz="1800" b="0" i="1" u="none" strike="noStrike" dirty="0">
              <a:effectLst/>
              <a:latin typeface="Times New Roman" panose="02020603050405020304" pitchFamily="18" charset="0"/>
              <a:cs typeface="Times New Roman" panose="02020603050405020304" pitchFamily="18" charset="0"/>
            </a:endParaRPr>
          </a:p>
          <a:p>
            <a:pPr marL="384048" indent="-384048" algn="l">
              <a:lnSpc>
                <a:spcPct val="94000"/>
              </a:lnSpc>
              <a:spcAft>
                <a:spcPts val="200"/>
              </a:spcAft>
            </a:pPr>
            <a:endParaRPr lang="en-US" sz="1800" i="1" dirty="0">
              <a:latin typeface="Times New Roman" panose="02020603050405020304" pitchFamily="18" charset="0"/>
              <a:cs typeface="Times New Roman" panose="02020603050405020304" pitchFamily="18" charset="0"/>
            </a:endParaRPr>
          </a:p>
          <a:p>
            <a:pPr marL="384048" indent="-384048" algn="l">
              <a:lnSpc>
                <a:spcPct val="94000"/>
              </a:lnSpc>
              <a:spcAft>
                <a:spcPts val="200"/>
              </a:spcAft>
            </a:pPr>
            <a:r>
              <a:rPr lang="en-US" sz="1800" b="1" i="1" dirty="0">
                <a:latin typeface="Times New Roman" panose="02020603050405020304" pitchFamily="18" charset="0"/>
                <a:cs typeface="Times New Roman" panose="02020603050405020304" pitchFamily="18" charset="0"/>
              </a:rPr>
              <a:t>Professor: Dr. </a:t>
            </a:r>
            <a:r>
              <a:rPr lang="en-US" sz="1800" b="1" i="1" dirty="0" err="1">
                <a:effectLst/>
                <a:latin typeface="Times New Roman" panose="02020603050405020304" pitchFamily="18" charset="0"/>
                <a:cs typeface="Times New Roman" panose="02020603050405020304" pitchFamily="18" charset="0"/>
              </a:rPr>
              <a:t>Mahshid</a:t>
            </a:r>
            <a:r>
              <a:rPr lang="en-US" sz="1800" b="1" i="1" dirty="0">
                <a:effectLst/>
                <a:latin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cs typeface="Times New Roman" panose="02020603050405020304" pitchFamily="18" charset="0"/>
              </a:rPr>
              <a:t>Fardadi</a:t>
            </a:r>
            <a:r>
              <a:rPr lang="en-US" sz="1800" b="1" i="1" dirty="0">
                <a:effectLst/>
                <a:latin typeface="Times New Roman" panose="02020603050405020304" pitchFamily="18" charset="0"/>
                <a:cs typeface="Times New Roman" panose="02020603050405020304" pitchFamily="18" charset="0"/>
              </a:rPr>
              <a:t> </a:t>
            </a:r>
            <a:endParaRPr lang="en-US" sz="1800" b="1" i="1" dirty="0">
              <a:latin typeface="Times New Roman" panose="02020603050405020304" pitchFamily="18" charset="0"/>
              <a:cs typeface="Times New Roman" panose="02020603050405020304" pitchFamily="18" charset="0"/>
            </a:endParaRPr>
          </a:p>
          <a:p>
            <a:pPr marL="384048" indent="-384048" algn="l">
              <a:lnSpc>
                <a:spcPct val="94000"/>
              </a:lnSpc>
              <a:spcAft>
                <a:spcPts val="200"/>
              </a:spcAft>
            </a:pPr>
            <a:br>
              <a:rPr lang="en-US" sz="1800" b="1" i="1" dirty="0">
                <a:latin typeface="Times New Roman" panose="02020603050405020304" pitchFamily="18" charset="0"/>
                <a:cs typeface="Times New Roman" panose="02020603050405020304" pitchFamily="18" charset="0"/>
              </a:rPr>
            </a:br>
            <a:r>
              <a:rPr lang="en-US" sz="1800" b="1" i="1" dirty="0">
                <a:latin typeface="Times New Roman" panose="02020603050405020304" pitchFamily="18" charset="0"/>
                <a:cs typeface="Times New Roman" panose="02020603050405020304" pitchFamily="18" charset="0"/>
              </a:rPr>
              <a:t>Date: 05 - 03 - 2023</a:t>
            </a:r>
          </a:p>
        </p:txBody>
      </p:sp>
    </p:spTree>
    <p:extLst>
      <p:ext uri="{BB962C8B-B14F-4D97-AF65-F5344CB8AC3E}">
        <p14:creationId xmlns:p14="http://schemas.microsoft.com/office/powerpoint/2010/main" val="28631693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19CD-4B86-C6D6-B812-E8F60B343706}"/>
              </a:ext>
            </a:extLst>
          </p:cNvPr>
          <p:cNvSpPr>
            <a:spLocks noGrp="1"/>
          </p:cNvSpPr>
          <p:nvPr>
            <p:ph type="title"/>
          </p:nvPr>
        </p:nvSpPr>
        <p:spPr>
          <a:xfrm>
            <a:off x="1037230" y="29001"/>
            <a:ext cx="9601200" cy="1485900"/>
          </a:xfrm>
        </p:spPr>
        <p:txBody>
          <a:bodyPr/>
          <a:lstStyle/>
          <a:p>
            <a:r>
              <a:rPr lang="en-US" b="1" dirty="0">
                <a:latin typeface="Times New Roman" panose="02020603050405020304" pitchFamily="18" charset="0"/>
                <a:cs typeface="Times New Roman" panose="02020603050405020304" pitchFamily="18" charset="0"/>
              </a:rPr>
              <a:t>Feature Engineering</a:t>
            </a:r>
            <a:endParaRPr lang="en-US" dirty="0"/>
          </a:p>
        </p:txBody>
      </p:sp>
      <p:sp>
        <p:nvSpPr>
          <p:cNvPr id="3" name="Content Placeholder 2">
            <a:extLst>
              <a:ext uri="{FF2B5EF4-FFF2-40B4-BE49-F238E27FC236}">
                <a16:creationId xmlns:a16="http://schemas.microsoft.com/office/drawing/2014/main" id="{EF63F39F-F59D-054E-A13E-C8F2C14F8202}"/>
              </a:ext>
            </a:extLst>
          </p:cNvPr>
          <p:cNvSpPr>
            <a:spLocks noGrp="1"/>
          </p:cNvSpPr>
          <p:nvPr>
            <p:ph idx="1"/>
          </p:nvPr>
        </p:nvSpPr>
        <p:spPr>
          <a:xfrm>
            <a:off x="1037230" y="771951"/>
            <a:ext cx="9703558" cy="5697088"/>
          </a:xfrm>
        </p:spPr>
        <p:txBody>
          <a:bodyPr>
            <a:noAutofit/>
          </a:bodyPr>
          <a:lstStyle/>
          <a:p>
            <a:r>
              <a:rPr lang="en-US" sz="1800" u="sng" dirty="0">
                <a:latin typeface="Times New Roman" panose="02020603050405020304" pitchFamily="18" charset="0"/>
                <a:cs typeface="Times New Roman" panose="02020603050405020304" pitchFamily="18" charset="0"/>
              </a:rPr>
              <a:t>Ratio of actions Features</a:t>
            </a:r>
            <a:r>
              <a:rPr lang="en-US" sz="1800" dirty="0">
                <a:latin typeface="Times New Roman" panose="02020603050405020304" pitchFamily="18" charset="0"/>
                <a:cs typeface="Times New Roman" panose="02020603050405020304" pitchFamily="18" charset="0"/>
              </a:rPr>
              <a:t>:</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ratio of actions from the user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ratio of actions from the merchant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ratio of action for a given user</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ratio of action for a given merchant</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ratio of action type for user-merchant pair</a:t>
            </a:r>
            <a:endParaRPr lang="en-US" sz="1800" i="0" dirty="0">
              <a:latin typeface="Times New Roman" panose="02020603050405020304" pitchFamily="18" charset="0"/>
              <a:cs typeface="Times New Roman" panose="02020603050405020304" pitchFamily="18" charset="0"/>
            </a:endParaRPr>
          </a:p>
          <a:p>
            <a:r>
              <a:rPr lang="en-US" sz="1800" u="sng" dirty="0">
                <a:latin typeface="Times New Roman" panose="02020603050405020304" pitchFamily="18" charset="0"/>
                <a:cs typeface="Times New Roman" panose="02020603050405020304" pitchFamily="18" charset="0"/>
              </a:rPr>
              <a:t>Monthly Features</a:t>
            </a:r>
          </a:p>
          <a:p>
            <a:pPr lvl="1"/>
            <a:r>
              <a:rPr lang="en-US" sz="1800" i="0" dirty="0">
                <a:latin typeface="Times New Roman" panose="02020603050405020304" pitchFamily="18" charset="0"/>
                <a:cs typeface="Times New Roman" panose="02020603050405020304" pitchFamily="18" charset="0"/>
              </a:rPr>
              <a:t>User’s Perspective:</a:t>
            </a:r>
          </a:p>
          <a:p>
            <a:pPr lvl="2">
              <a:buFont typeface="Wingdings"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Clicks user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period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max:</a:t>
            </a:r>
          </a:p>
          <a:p>
            <a:pPr lvl="2">
              <a:buFont typeface="Wingdings"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Clicks user period mean:</a:t>
            </a:r>
          </a:p>
          <a:p>
            <a:pPr lvl="2">
              <a:buFont typeface="Wingdings"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Multivariate response variable user perspective:</a:t>
            </a:r>
          </a:p>
          <a:p>
            <a:pPr lvl="1"/>
            <a:r>
              <a:rPr lang="en-US" sz="1800" i="0" kern="100" dirty="0">
                <a:latin typeface="Times New Roman" panose="02020603050405020304" pitchFamily="18" charset="0"/>
                <a:cs typeface="Times New Roman" panose="02020603050405020304" pitchFamily="18" charset="0"/>
              </a:rPr>
              <a:t>Merchant’s Perspective</a:t>
            </a:r>
          </a:p>
          <a:p>
            <a:pPr lvl="2">
              <a:buFont typeface="Wingdings"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Clicks merchant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period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max</a:t>
            </a:r>
            <a:r>
              <a:rPr lang="en-US" dirty="0">
                <a:effectLst/>
                <a:latin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cs typeface="Times New Roman" panose="02020603050405020304" pitchFamily="18" charset="0"/>
            </a:endParaRPr>
          </a:p>
          <a:p>
            <a:pPr lvl="2">
              <a:buFont typeface="Wingdings"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Clicks merchant</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period mean:</a:t>
            </a:r>
            <a:endParaRPr lang="en-US" dirty="0">
              <a:latin typeface="Times New Roman" panose="02020603050405020304" pitchFamily="18" charset="0"/>
              <a:cs typeface="Times New Roman" panose="02020603050405020304" pitchFamily="18" charset="0"/>
            </a:endParaRPr>
          </a:p>
          <a:p>
            <a:r>
              <a:rPr lang="en-US" sz="1800" u="sng" dirty="0">
                <a:latin typeface="Times New Roman" panose="02020603050405020304" pitchFamily="18" charset="0"/>
                <a:cs typeface="Times New Roman" panose="02020603050405020304" pitchFamily="18" charset="0"/>
              </a:rPr>
              <a:t>Double 11 Features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60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8BD1-87C1-3D6A-32B2-E275537806D0}"/>
              </a:ext>
            </a:extLst>
          </p:cNvPr>
          <p:cNvSpPr>
            <a:spLocks noGrp="1"/>
          </p:cNvSpPr>
          <p:nvPr>
            <p:ph type="title"/>
          </p:nvPr>
        </p:nvSpPr>
        <p:spPr>
          <a:xfrm>
            <a:off x="1023562" y="685800"/>
            <a:ext cx="10493524" cy="1485900"/>
          </a:xfrm>
        </p:spPr>
        <p:txBody>
          <a:bodyPr>
            <a:normAutofit/>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Feature Ranking</a:t>
            </a:r>
            <a:br>
              <a:rPr lang="en-US"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E1AAD9E-1897-0843-E05A-798C31116745}"/>
              </a:ext>
            </a:extLst>
          </p:cNvPr>
          <p:cNvSpPr>
            <a:spLocks noGrp="1"/>
          </p:cNvSpPr>
          <p:nvPr>
            <p:ph idx="1"/>
          </p:nvPr>
        </p:nvSpPr>
        <p:spPr>
          <a:xfrm>
            <a:off x="1023562" y="2286000"/>
            <a:ext cx="5072437" cy="3581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our project we used three methods for feature ranking, and we chose the best performing one. </a:t>
            </a:r>
          </a:p>
          <a:p>
            <a:pPr lvl="1"/>
            <a:r>
              <a:rPr lang="en-US" sz="1800" dirty="0">
                <a:latin typeface="Times New Roman" panose="02020603050405020304" pitchFamily="18" charset="0"/>
                <a:cs typeface="Times New Roman" panose="02020603050405020304" pitchFamily="18" charset="0"/>
              </a:rPr>
              <a:t>A regression model, </a:t>
            </a:r>
          </a:p>
          <a:p>
            <a:pPr lvl="1"/>
            <a:r>
              <a:rPr lang="en-US" sz="1800" dirty="0">
                <a:latin typeface="Times New Roman" panose="02020603050405020304" pitchFamily="18" charset="0"/>
                <a:cs typeface="Times New Roman" panose="02020603050405020304" pitchFamily="18" charset="0"/>
              </a:rPr>
              <a:t>SHAP, and </a:t>
            </a:r>
          </a:p>
          <a:p>
            <a:pPr lvl="1"/>
            <a:r>
              <a:rPr lang="en-US" sz="1800" dirty="0">
                <a:latin typeface="Times New Roman" panose="02020603050405020304" pitchFamily="18" charset="0"/>
                <a:cs typeface="Times New Roman" panose="02020603050405020304" pitchFamily="18" charset="0"/>
              </a:rPr>
              <a:t>random forest regressor </a:t>
            </a:r>
          </a:p>
          <a:p>
            <a:r>
              <a:rPr lang="en-US" sz="1800" dirty="0">
                <a:latin typeface="Times New Roman" panose="02020603050405020304" pitchFamily="18" charset="0"/>
                <a:cs typeface="Times New Roman" panose="02020603050405020304" pitchFamily="18" charset="0"/>
              </a:rPr>
              <a:t>These models were used to generate feature lists. The features from the random forest regressor produced the best results when tested with various models, so they were chosen for the final prediction task.</a:t>
            </a:r>
          </a:p>
        </p:txBody>
      </p:sp>
      <p:pic>
        <p:nvPicPr>
          <p:cNvPr id="7" name="Graphic 6" descr="Bar chart">
            <a:extLst>
              <a:ext uri="{FF2B5EF4-FFF2-40B4-BE49-F238E27FC236}">
                <a16:creationId xmlns:a16="http://schemas.microsoft.com/office/drawing/2014/main" id="{0630D7AF-717C-79F0-7C36-77BFE6B3AC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3053" y="2171700"/>
            <a:ext cx="3721153" cy="3721153"/>
          </a:xfrm>
          <a:prstGeom prst="rect">
            <a:avLst/>
          </a:prstGeom>
        </p:spPr>
      </p:pic>
    </p:spTree>
    <p:extLst>
      <p:ext uri="{BB962C8B-B14F-4D97-AF65-F5344CB8AC3E}">
        <p14:creationId xmlns:p14="http://schemas.microsoft.com/office/powerpoint/2010/main" val="142897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5930-7976-C008-3244-42A4E215E2B7}"/>
              </a:ext>
            </a:extLst>
          </p:cNvPr>
          <p:cNvSpPr>
            <a:spLocks noGrp="1"/>
          </p:cNvSpPr>
          <p:nvPr>
            <p:ph type="title"/>
          </p:nvPr>
        </p:nvSpPr>
        <p:spPr>
          <a:xfrm>
            <a:off x="690679" y="27737"/>
            <a:ext cx="6176775" cy="1485900"/>
          </a:xfrm>
        </p:spPr>
        <p:txBody>
          <a:bodyPr>
            <a:normAutofit/>
          </a:bodyPr>
          <a:lstStyle/>
          <a:p>
            <a:r>
              <a:rPr lang="en-US" dirty="0">
                <a:latin typeface="Times New Roman" panose="02020603050405020304" pitchFamily="18" charset="0"/>
                <a:cs typeface="Times New Roman" panose="02020603050405020304" pitchFamily="18" charset="0"/>
              </a:rPr>
              <a:t>Results Of Feature Ranking</a:t>
            </a:r>
          </a:p>
        </p:txBody>
      </p:sp>
      <p:pic>
        <p:nvPicPr>
          <p:cNvPr id="9" name="Picture 8" descr="Table&#10;&#10;Description automatically generated">
            <a:extLst>
              <a:ext uri="{FF2B5EF4-FFF2-40B4-BE49-F238E27FC236}">
                <a16:creationId xmlns:a16="http://schemas.microsoft.com/office/drawing/2014/main" id="{706E4D43-A8C2-5906-AB0E-A6B7B2DC8D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1198"/>
          <a:stretch/>
        </p:blipFill>
        <p:spPr bwMode="auto">
          <a:xfrm>
            <a:off x="5841242" y="384002"/>
            <a:ext cx="5871559" cy="3016518"/>
          </a:xfrm>
          <a:prstGeom prst="rect">
            <a:avLst/>
          </a:prstGeom>
          <a:noFill/>
        </p:spPr>
      </p:pic>
      <p:sp>
        <p:nvSpPr>
          <p:cNvPr id="3" name="Content Placeholder 2">
            <a:extLst>
              <a:ext uri="{FF2B5EF4-FFF2-40B4-BE49-F238E27FC236}">
                <a16:creationId xmlns:a16="http://schemas.microsoft.com/office/drawing/2014/main" id="{0494BDCE-BE29-B425-55BB-88DF7D38D5FC}"/>
              </a:ext>
            </a:extLst>
          </p:cNvPr>
          <p:cNvSpPr>
            <a:spLocks noGrp="1"/>
          </p:cNvSpPr>
          <p:nvPr>
            <p:ph idx="1"/>
          </p:nvPr>
        </p:nvSpPr>
        <p:spPr>
          <a:xfrm>
            <a:off x="858386" y="1571359"/>
            <a:ext cx="4628014" cy="778669"/>
          </a:xfrm>
        </p:spPr>
        <p:txBody>
          <a:bodyPr>
            <a:normAutofit/>
          </a:bodyPr>
          <a:lstStyle/>
          <a:p>
            <a:pPr marL="0" indent="0">
              <a:buNone/>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Features using Random forest regressor</a:t>
            </a:r>
          </a:p>
          <a:p>
            <a:endParaRPr lang="en-US"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Graphical user interface&#10;&#10;Description automatically generated with low confidence">
            <a:extLst>
              <a:ext uri="{FF2B5EF4-FFF2-40B4-BE49-F238E27FC236}">
                <a16:creationId xmlns:a16="http://schemas.microsoft.com/office/drawing/2014/main" id="{B0160E5E-CADB-12E1-60C9-1EFF4118E782}"/>
              </a:ext>
            </a:extLst>
          </p:cNvPr>
          <p:cNvPicPr>
            <a:picLocks noChangeAspect="1"/>
          </p:cNvPicPr>
          <p:nvPr/>
        </p:nvPicPr>
        <p:blipFill rotWithShape="1">
          <a:blip r:embed="rId3"/>
          <a:srcRect t="22555" r="-1" b="28292"/>
          <a:stretch/>
        </p:blipFill>
        <p:spPr>
          <a:xfrm>
            <a:off x="5841242" y="3400520"/>
            <a:ext cx="5871559" cy="3429744"/>
          </a:xfrm>
          <a:prstGeom prst="rect">
            <a:avLst/>
          </a:prstGeom>
        </p:spPr>
      </p:pic>
      <p:pic>
        <p:nvPicPr>
          <p:cNvPr id="7" name="Picture 6" descr="Chart, histogram&#10;&#10;Description automatically generated">
            <a:extLst>
              <a:ext uri="{FF2B5EF4-FFF2-40B4-BE49-F238E27FC236}">
                <a16:creationId xmlns:a16="http://schemas.microsoft.com/office/drawing/2014/main" id="{12C3DE28-4C5D-EF56-1F83-4023E8E9EC64}"/>
              </a:ext>
            </a:extLst>
          </p:cNvPr>
          <p:cNvPicPr>
            <a:picLocks noChangeAspect="1"/>
          </p:cNvPicPr>
          <p:nvPr/>
        </p:nvPicPr>
        <p:blipFill rotWithShape="1">
          <a:blip r:embed="rId4"/>
          <a:srcRect t="4245" r="3" b="3"/>
          <a:stretch/>
        </p:blipFill>
        <p:spPr>
          <a:xfrm>
            <a:off x="726537" y="2056656"/>
            <a:ext cx="5184129" cy="3429744"/>
          </a:xfrm>
          <a:prstGeom prst="rect">
            <a:avLst/>
          </a:prstGeom>
        </p:spPr>
      </p:pic>
      <p:sp>
        <p:nvSpPr>
          <p:cNvPr id="10" name="Content Placeholder 2">
            <a:extLst>
              <a:ext uri="{FF2B5EF4-FFF2-40B4-BE49-F238E27FC236}">
                <a16:creationId xmlns:a16="http://schemas.microsoft.com/office/drawing/2014/main" id="{4DE06DB1-EE49-622D-5B27-F211E19099F5}"/>
              </a:ext>
            </a:extLst>
          </p:cNvPr>
          <p:cNvSpPr txBox="1">
            <a:spLocks/>
          </p:cNvSpPr>
          <p:nvPr/>
        </p:nvSpPr>
        <p:spPr>
          <a:xfrm>
            <a:off x="2914529" y="6051594"/>
            <a:ext cx="3604431" cy="77866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Features using SHAP</a:t>
            </a:r>
          </a:p>
        </p:txBody>
      </p:sp>
      <p:sp>
        <p:nvSpPr>
          <p:cNvPr id="11" name="Content Placeholder 2">
            <a:extLst>
              <a:ext uri="{FF2B5EF4-FFF2-40B4-BE49-F238E27FC236}">
                <a16:creationId xmlns:a16="http://schemas.microsoft.com/office/drawing/2014/main" id="{85C72E9C-4D6A-CAAE-0208-BFF4FF0054E0}"/>
              </a:ext>
            </a:extLst>
          </p:cNvPr>
          <p:cNvSpPr txBox="1">
            <a:spLocks/>
          </p:cNvSpPr>
          <p:nvPr/>
        </p:nvSpPr>
        <p:spPr>
          <a:xfrm>
            <a:off x="6277971" y="27736"/>
            <a:ext cx="4301266" cy="77866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Features using Regression model</a:t>
            </a:r>
          </a:p>
          <a:p>
            <a:endParaRPr lang="en-US"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930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D38FD-E038-1992-4B2A-DC017506FCB2}"/>
              </a:ext>
            </a:extLst>
          </p:cNvPr>
          <p:cNvSpPr>
            <a:spLocks noGrp="1"/>
          </p:cNvSpPr>
          <p:nvPr>
            <p:ph type="title"/>
          </p:nvPr>
        </p:nvSpPr>
        <p:spPr>
          <a:xfrm>
            <a:off x="4813189" y="177696"/>
            <a:ext cx="5206621" cy="868081"/>
          </a:xfrm>
        </p:spPr>
        <p:txBody>
          <a:bodyPr anchor="ctr">
            <a:normAutofit/>
          </a:bodyPr>
          <a:lstStyle/>
          <a:p>
            <a:r>
              <a:rPr lang="en-US" dirty="0">
                <a:latin typeface="Times New Roman" panose="02020603050405020304" pitchFamily="18" charset="0"/>
                <a:cs typeface="Times New Roman" panose="02020603050405020304" pitchFamily="18" charset="0"/>
              </a:rPr>
              <a:t>Modeling</a:t>
            </a:r>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F8C1DBAA-DF91-2A4E-8CA3-126AF590712B}"/>
              </a:ext>
            </a:extLst>
          </p:cNvPr>
          <p:cNvSpPr>
            <a:spLocks noGrp="1"/>
          </p:cNvSpPr>
          <p:nvPr>
            <p:ph idx="1"/>
          </p:nvPr>
        </p:nvSpPr>
        <p:spPr>
          <a:xfrm>
            <a:off x="946246" y="748620"/>
            <a:ext cx="9521587" cy="4444801"/>
          </a:xfrm>
        </p:spPr>
        <p:txBody>
          <a:bodyPr anchor="ctr">
            <a:normAutofit/>
          </a:bodyPr>
          <a:lstStyle/>
          <a:p>
            <a:pPr marL="0" indent="0">
              <a:buNone/>
            </a:pPr>
            <a:r>
              <a:rPr lang="en-US" sz="1700" dirty="0">
                <a:latin typeface="Times New Roman" panose="02020603050405020304" pitchFamily="18" charset="0"/>
                <a:cs typeface="Times New Roman" panose="02020603050405020304" pitchFamily="18" charset="0"/>
              </a:rPr>
              <a:t>In our project we experimented with different machine learning models and evaluated their performances. </a:t>
            </a:r>
          </a:p>
          <a:p>
            <a:pPr lvl="1">
              <a:buFont typeface="Wingdings" pitchFamily="2" charset="2"/>
              <a:buChar char="Ø"/>
            </a:pPr>
            <a:r>
              <a:rPr lang="en-US" sz="1700" dirty="0">
                <a:latin typeface="Times New Roman" panose="02020603050405020304" pitchFamily="18" charset="0"/>
                <a:cs typeface="Times New Roman" panose="02020603050405020304" pitchFamily="18" charset="0"/>
              </a:rPr>
              <a:t>Random Forest</a:t>
            </a:r>
          </a:p>
          <a:p>
            <a:pPr lvl="1">
              <a:buFont typeface="Wingdings" pitchFamily="2" charset="2"/>
              <a:buChar char="Ø"/>
            </a:pPr>
            <a:r>
              <a:rPr lang="en-US" sz="1700" dirty="0">
                <a:latin typeface="Times New Roman" panose="02020603050405020304" pitchFamily="18" charset="0"/>
                <a:cs typeface="Times New Roman" panose="02020603050405020304" pitchFamily="18" charset="0"/>
              </a:rPr>
              <a:t>Bayes Classifier</a:t>
            </a:r>
          </a:p>
          <a:p>
            <a:pPr lvl="1">
              <a:buFont typeface="Wingdings" pitchFamily="2" charset="2"/>
              <a:buChar char="Ø"/>
            </a:pPr>
            <a:r>
              <a:rPr lang="en-US" sz="1700" dirty="0">
                <a:latin typeface="Times New Roman" panose="02020603050405020304" pitchFamily="18" charset="0"/>
                <a:cs typeface="Times New Roman" panose="02020603050405020304" pitchFamily="18" charset="0"/>
              </a:rPr>
              <a:t>Non-Parametric Models (KNN and </a:t>
            </a:r>
            <a:r>
              <a:rPr lang="en-US" sz="1700" dirty="0" err="1">
                <a:latin typeface="Times New Roman" panose="02020603050405020304" pitchFamily="18" charset="0"/>
                <a:cs typeface="Times New Roman" panose="02020603050405020304" pitchFamily="18" charset="0"/>
              </a:rPr>
              <a:t>Parzen</a:t>
            </a:r>
            <a:r>
              <a:rPr lang="en-US" sz="1700" dirty="0">
                <a:latin typeface="Times New Roman" panose="02020603050405020304" pitchFamily="18" charset="0"/>
                <a:cs typeface="Times New Roman" panose="02020603050405020304" pitchFamily="18" charset="0"/>
              </a:rPr>
              <a:t> Window)</a:t>
            </a:r>
          </a:p>
          <a:p>
            <a:pPr lvl="1">
              <a:buFont typeface="Wingdings" pitchFamily="2" charset="2"/>
              <a:buChar char="Ø"/>
            </a:pPr>
            <a:r>
              <a:rPr lang="en-US" sz="1700" dirty="0">
                <a:latin typeface="Times New Roman" panose="02020603050405020304" pitchFamily="18" charset="0"/>
                <a:cs typeface="Times New Roman" panose="02020603050405020304" pitchFamily="18" charset="0"/>
              </a:rPr>
              <a:t>CNN and RNN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random forest model was used as the baseline model, which achieved 89% accuracy.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Bayes classifier was then used but it underperformed compared to the baseline model, achieving an accuracy of 0.63.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Non-parametric models like KNN and </a:t>
            </a:r>
            <a:r>
              <a:rPr lang="en-US" sz="1700" dirty="0" err="1">
                <a:latin typeface="Times New Roman" panose="02020603050405020304" pitchFamily="18" charset="0"/>
                <a:cs typeface="Times New Roman" panose="02020603050405020304" pitchFamily="18" charset="0"/>
              </a:rPr>
              <a:t>Parzen</a:t>
            </a:r>
            <a:r>
              <a:rPr lang="en-US" sz="1700" dirty="0">
                <a:latin typeface="Times New Roman" panose="02020603050405020304" pitchFamily="18" charset="0"/>
                <a:cs typeface="Times New Roman" panose="02020603050405020304" pitchFamily="18" charset="0"/>
              </a:rPr>
              <a:t> windows were also used and analyzed. The KNN model was evaluated with four distance measures. The </a:t>
            </a:r>
            <a:r>
              <a:rPr lang="en-US" sz="1700" dirty="0" err="1">
                <a:latin typeface="Times New Roman" panose="02020603050405020304" pitchFamily="18" charset="0"/>
                <a:cs typeface="Times New Roman" panose="02020603050405020304" pitchFamily="18" charset="0"/>
              </a:rPr>
              <a:t>Parzen</a:t>
            </a:r>
            <a:r>
              <a:rPr lang="en-US" sz="1700" dirty="0">
                <a:latin typeface="Times New Roman" panose="02020603050405020304" pitchFamily="18" charset="0"/>
                <a:cs typeface="Times New Roman" panose="02020603050405020304" pitchFamily="18" charset="0"/>
              </a:rPr>
              <a:t> window model was also analyzed.</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260235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5ED7-E1C8-761A-85BF-94A8560669F5}"/>
              </a:ext>
            </a:extLst>
          </p:cNvPr>
          <p:cNvSpPr>
            <a:spLocks noGrp="1"/>
          </p:cNvSpPr>
          <p:nvPr>
            <p:ph type="title"/>
          </p:nvPr>
        </p:nvSpPr>
        <p:spPr>
          <a:xfrm>
            <a:off x="900545" y="609600"/>
            <a:ext cx="5233457" cy="1113311"/>
          </a:xfrm>
        </p:spPr>
        <p:txBody>
          <a:bodyPr>
            <a:normAutofit/>
          </a:bodyPr>
          <a:lstStyle/>
          <a:p>
            <a:pPr marL="742950" marR="0" lvl="1" indent="-285750">
              <a:spcBef>
                <a:spcPts val="0"/>
              </a:spcBef>
              <a:spcAft>
                <a:spcPts val="800"/>
              </a:spcAft>
              <a:buFont typeface="+mj-lt"/>
              <a:buAutoNum type="arabicPeriod"/>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Baseline Model (Random Forest)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EE8B02-AC68-D067-9172-B35AF683CD26}"/>
              </a:ext>
            </a:extLst>
          </p:cNvPr>
          <p:cNvSpPr>
            <a:spLocks noGrp="1"/>
          </p:cNvSpPr>
          <p:nvPr>
            <p:ph idx="1"/>
          </p:nvPr>
        </p:nvSpPr>
        <p:spPr>
          <a:xfrm>
            <a:off x="1080655" y="1884218"/>
            <a:ext cx="5053347" cy="3983182"/>
          </a:xfrm>
        </p:spPr>
        <p:txBody>
          <a:bodyPr>
            <a:normAutofit/>
          </a:bodyPr>
          <a:lstStyle/>
          <a:p>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In the feature ranking phase, we used three methods to list the importance of features, and Random forest Regressor was one of the methods used. Hence, we decided to start with the random forest model as our baseline model and compare this model with the classic machine learning models. The random forest model was able to achieve an accuracy of  89 percent on the reduced features and PCA data. The picture below provides the performance report and ROC curve of Random Forest.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900" dirty="0"/>
          </a:p>
        </p:txBody>
      </p:sp>
      <p:pic>
        <p:nvPicPr>
          <p:cNvPr id="5" name="Picture 4" descr="Chart&#10;&#10;Description automatically generated">
            <a:extLst>
              <a:ext uri="{FF2B5EF4-FFF2-40B4-BE49-F238E27FC236}">
                <a16:creationId xmlns:a16="http://schemas.microsoft.com/office/drawing/2014/main" id="{0456D378-D46B-9B73-8DAB-0F2C530DD8D7}"/>
              </a:ext>
            </a:extLst>
          </p:cNvPr>
          <p:cNvPicPr>
            <a:picLocks noChangeAspect="1"/>
          </p:cNvPicPr>
          <p:nvPr/>
        </p:nvPicPr>
        <p:blipFill rotWithShape="1">
          <a:blip r:embed="rId2"/>
          <a:srcRect t="977" r="3" b="3341"/>
          <a:stretch/>
        </p:blipFill>
        <p:spPr>
          <a:xfrm>
            <a:off x="6671529" y="427511"/>
            <a:ext cx="4806252" cy="3368663"/>
          </a:xfrm>
          <a:prstGeom prst="rect">
            <a:avLst/>
          </a:prstGeom>
          <a:pattFill prst="pct5">
            <a:fgClr>
              <a:schemeClr val="bg2"/>
            </a:fgClr>
            <a:bgClr>
              <a:schemeClr val="bg1"/>
            </a:bgClr>
          </a:pattFill>
        </p:spPr>
      </p:pic>
      <p:pic>
        <p:nvPicPr>
          <p:cNvPr id="7" name="Picture 6">
            <a:extLst>
              <a:ext uri="{FF2B5EF4-FFF2-40B4-BE49-F238E27FC236}">
                <a16:creationId xmlns:a16="http://schemas.microsoft.com/office/drawing/2014/main" id="{0F36D430-63CB-4570-6CAF-598CC85AE9FB}"/>
              </a:ext>
            </a:extLst>
          </p:cNvPr>
          <p:cNvPicPr>
            <a:picLocks noChangeAspect="1"/>
          </p:cNvPicPr>
          <p:nvPr/>
        </p:nvPicPr>
        <p:blipFill>
          <a:blip r:embed="rId3"/>
          <a:stretch>
            <a:fillRect/>
          </a:stretch>
        </p:blipFill>
        <p:spPr>
          <a:xfrm>
            <a:off x="6095996" y="4168763"/>
            <a:ext cx="5919313" cy="2261726"/>
          </a:xfrm>
          <a:prstGeom prst="rect">
            <a:avLst/>
          </a:prstGeom>
        </p:spPr>
      </p:pic>
    </p:spTree>
    <p:extLst>
      <p:ext uri="{BB962C8B-B14F-4D97-AF65-F5344CB8AC3E}">
        <p14:creationId xmlns:p14="http://schemas.microsoft.com/office/powerpoint/2010/main" val="136138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5ED7-E1C8-761A-85BF-94A8560669F5}"/>
              </a:ext>
            </a:extLst>
          </p:cNvPr>
          <p:cNvSpPr>
            <a:spLocks noGrp="1"/>
          </p:cNvSpPr>
          <p:nvPr>
            <p:ph type="title"/>
          </p:nvPr>
        </p:nvSpPr>
        <p:spPr>
          <a:xfrm>
            <a:off x="6816436" y="294410"/>
            <a:ext cx="5181600" cy="1312718"/>
          </a:xfrm>
        </p:spPr>
        <p:txBody>
          <a:bodyPr>
            <a:normAutofit/>
          </a:bodyPr>
          <a:lstStyle/>
          <a:p>
            <a:pPr marL="457200" marR="0" lvl="1">
              <a:spcBef>
                <a:spcPts val="0"/>
              </a:spcBef>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2. Bayes Classifier</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EE8B02-AC68-D067-9172-B35AF683CD26}"/>
              </a:ext>
            </a:extLst>
          </p:cNvPr>
          <p:cNvSpPr>
            <a:spLocks noGrp="1"/>
          </p:cNvSpPr>
          <p:nvPr>
            <p:ph idx="1"/>
          </p:nvPr>
        </p:nvSpPr>
        <p:spPr>
          <a:xfrm>
            <a:off x="6096000" y="1260938"/>
            <a:ext cx="6176776" cy="3581400"/>
          </a:xfrm>
        </p:spPr>
        <p:txBody>
          <a:bodyPr>
            <a:normAutofit/>
          </a:bodyPr>
          <a:lstStyle/>
          <a:p>
            <a:r>
              <a:rPr lang="en-IN" dirty="0">
                <a:effectLst/>
                <a:latin typeface="Times New Roman" panose="02020603050405020304" pitchFamily="18" charset="0"/>
                <a:ea typeface="Calibri" panose="020F0502020204030204" pitchFamily="34" charset="0"/>
              </a:rPr>
              <a:t>After looking at the random forest model, we started with a Bayes classifier. A grid search was conducted to test which hyperparameter yielded the best results. Also, five-fold cross-validation was done. After these steps, the </a:t>
            </a:r>
            <a:r>
              <a:rPr lang="en-IN" dirty="0" err="1">
                <a:effectLst/>
                <a:latin typeface="Times New Roman" panose="02020603050405020304" pitchFamily="18" charset="0"/>
                <a:ea typeface="Calibri" panose="020F0502020204030204" pitchFamily="34" charset="0"/>
              </a:rPr>
              <a:t>modeling</a:t>
            </a:r>
            <a:r>
              <a:rPr lang="en-IN" dirty="0">
                <a:effectLst/>
                <a:latin typeface="Times New Roman" panose="02020603050405020304" pitchFamily="18" charset="0"/>
                <a:ea typeface="Calibri" panose="020F0502020204030204" pitchFamily="34" charset="0"/>
              </a:rPr>
              <a:t> and prediction were performed, in which the model gave an accuracy of 0.63. As you can see, it underperformed compared to our baseline model. The picture below provides the performance report and ROC curve of Naïve Bayes</a:t>
            </a:r>
            <a:r>
              <a:rPr lang="en-US" dirty="0">
                <a:effectLst/>
              </a:rPr>
              <a:t> </a:t>
            </a:r>
            <a:endParaRPr lang="en-US" dirty="0"/>
          </a:p>
        </p:txBody>
      </p:sp>
      <p:pic>
        <p:nvPicPr>
          <p:cNvPr id="6" name="Picture 5">
            <a:extLst>
              <a:ext uri="{FF2B5EF4-FFF2-40B4-BE49-F238E27FC236}">
                <a16:creationId xmlns:a16="http://schemas.microsoft.com/office/drawing/2014/main" id="{2ED6A8D3-5E28-6759-C644-FCA1FBA5A162}"/>
              </a:ext>
            </a:extLst>
          </p:cNvPr>
          <p:cNvPicPr>
            <a:picLocks noChangeAspect="1"/>
          </p:cNvPicPr>
          <p:nvPr/>
        </p:nvPicPr>
        <p:blipFill>
          <a:blip r:embed="rId3"/>
          <a:stretch>
            <a:fillRect/>
          </a:stretch>
        </p:blipFill>
        <p:spPr>
          <a:xfrm>
            <a:off x="1112974" y="950769"/>
            <a:ext cx="4387082" cy="3177886"/>
          </a:xfrm>
          <a:prstGeom prst="rect">
            <a:avLst/>
          </a:prstGeom>
          <a:pattFill prst="pct5">
            <a:fgClr>
              <a:schemeClr val="bg2"/>
            </a:fgClr>
            <a:bgClr>
              <a:schemeClr val="bg1"/>
            </a:bgClr>
          </a:pattFill>
        </p:spPr>
      </p:pic>
      <p:pic>
        <p:nvPicPr>
          <p:cNvPr id="8" name="Picture 7">
            <a:extLst>
              <a:ext uri="{FF2B5EF4-FFF2-40B4-BE49-F238E27FC236}">
                <a16:creationId xmlns:a16="http://schemas.microsoft.com/office/drawing/2014/main" id="{FFB6053A-695E-106E-674A-B7797EAA93F5}"/>
              </a:ext>
            </a:extLst>
          </p:cNvPr>
          <p:cNvPicPr>
            <a:picLocks noChangeAspect="1"/>
          </p:cNvPicPr>
          <p:nvPr/>
        </p:nvPicPr>
        <p:blipFill>
          <a:blip r:embed="rId4"/>
          <a:stretch>
            <a:fillRect/>
          </a:stretch>
        </p:blipFill>
        <p:spPr>
          <a:xfrm>
            <a:off x="4876800" y="4569574"/>
            <a:ext cx="6373092" cy="2054975"/>
          </a:xfrm>
          <a:prstGeom prst="rect">
            <a:avLst/>
          </a:prstGeom>
        </p:spPr>
      </p:pic>
    </p:spTree>
    <p:extLst>
      <p:ext uri="{BB962C8B-B14F-4D97-AF65-F5344CB8AC3E}">
        <p14:creationId xmlns:p14="http://schemas.microsoft.com/office/powerpoint/2010/main" val="291128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35ED7-E1C8-761A-85BF-94A8560669F5}"/>
              </a:ext>
            </a:extLst>
          </p:cNvPr>
          <p:cNvSpPr>
            <a:spLocks noGrp="1"/>
          </p:cNvSpPr>
          <p:nvPr>
            <p:ph type="title"/>
          </p:nvPr>
        </p:nvSpPr>
        <p:spPr>
          <a:xfrm>
            <a:off x="903514" y="3665054"/>
            <a:ext cx="7118268" cy="1048459"/>
          </a:xfrm>
        </p:spPr>
        <p:txBody>
          <a:bodyPr anchor="ctr">
            <a:normAutofit/>
          </a:bodyPr>
          <a:lstStyle/>
          <a:p>
            <a:pPr marL="457200" marR="0" lvl="1">
              <a:spcBef>
                <a:spcPts val="0"/>
              </a:spcBef>
              <a:spcAft>
                <a:spcPts val="800"/>
              </a:spcAft>
            </a:pPr>
            <a:r>
              <a:rPr lang="en-US" sz="3600" kern="100">
                <a:effectLst/>
                <a:latin typeface="Times New Roman" panose="02020603050405020304" pitchFamily="18" charset="0"/>
                <a:ea typeface="Calibri" panose="020F0502020204030204" pitchFamily="34" charset="0"/>
                <a:cs typeface="Times New Roman" panose="02020603050405020304" pitchFamily="18" charset="0"/>
              </a:rPr>
              <a:t>3. K- Nearest Neighbours</a:t>
            </a:r>
          </a:p>
        </p:txBody>
      </p:sp>
      <p:pic>
        <p:nvPicPr>
          <p:cNvPr id="2052" name="Picture 8">
            <a:extLst>
              <a:ext uri="{FF2B5EF4-FFF2-40B4-BE49-F238E27FC236}">
                <a16:creationId xmlns:a16="http://schemas.microsoft.com/office/drawing/2014/main" id="{FFFFF728-07F3-5F5B-C82A-28920889AF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7687" y="996683"/>
            <a:ext cx="3216041" cy="2368144"/>
          </a:xfrm>
          <a:prstGeom prst="rect">
            <a:avLst/>
          </a:prstGeom>
          <a:noFill/>
          <a:extLst>
            <a:ext uri="{909E8E84-426E-40DD-AFC4-6F175D3DCCD1}">
              <a14:hiddenFill xmlns:a14="http://schemas.microsoft.com/office/drawing/2010/main">
                <a:solidFill>
                  <a:srgbClr val="FFFFFF"/>
                </a:solidFill>
              </a14:hiddenFill>
            </a:ext>
          </a:extLst>
        </p:spPr>
      </p:pic>
      <p:sp>
        <p:nvSpPr>
          <p:cNvPr id="2054" name="Freeform: Shape 2058">
            <a:extLst>
              <a:ext uri="{FF2B5EF4-FFF2-40B4-BE49-F238E27FC236}">
                <a16:creationId xmlns:a16="http://schemas.microsoft.com/office/drawing/2014/main" id="{00106F80-B138-4C27-AEAE-350D5506E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611062" y="710273"/>
            <a:ext cx="2308583" cy="2084882"/>
          </a:xfrm>
          <a:custGeom>
            <a:avLst/>
            <a:gdLst>
              <a:gd name="connsiteX0" fmla="*/ 462 w 2308583"/>
              <a:gd name="connsiteY0" fmla="*/ 2084882 h 2084882"/>
              <a:gd name="connsiteX1" fmla="*/ 2308583 w 2308583"/>
              <a:gd name="connsiteY1" fmla="*/ 2084882 h 2084882"/>
              <a:gd name="connsiteX2" fmla="*/ 2308583 w 2308583"/>
              <a:gd name="connsiteY2" fmla="*/ 0 h 2084882"/>
              <a:gd name="connsiteX3" fmla="*/ 2022607 w 2308583"/>
              <a:gd name="connsiteY3" fmla="*/ 0 h 2084882"/>
              <a:gd name="connsiteX4" fmla="*/ 2022607 w 2308583"/>
              <a:gd name="connsiteY4" fmla="*/ 1813955 h 2084882"/>
              <a:gd name="connsiteX5" fmla="*/ 0 w 2308583"/>
              <a:gd name="connsiteY5" fmla="*/ 1813023 h 2084882"/>
              <a:gd name="connsiteX6" fmla="*/ 462 w 2308583"/>
              <a:gd name="connsiteY6" fmla="*/ 2084882 h 208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2084882">
                <a:moveTo>
                  <a:pt x="462" y="2084882"/>
                </a:moveTo>
                <a:lnTo>
                  <a:pt x="2308583" y="2084882"/>
                </a:lnTo>
                <a:lnTo>
                  <a:pt x="2308583" y="0"/>
                </a:lnTo>
                <a:lnTo>
                  <a:pt x="2022607" y="0"/>
                </a:lnTo>
                <a:lnTo>
                  <a:pt x="2022607" y="1813955"/>
                </a:lnTo>
                <a:lnTo>
                  <a:pt x="0" y="1813023"/>
                </a:lnTo>
                <a:cubicBezTo>
                  <a:pt x="923" y="1906853"/>
                  <a:pt x="-462" y="1991052"/>
                  <a:pt x="462" y="2084882"/>
                </a:cubicBezTo>
                <a:close/>
              </a:path>
            </a:pathLst>
          </a:custGeom>
          <a:solidFill>
            <a:schemeClr val="tx2">
              <a:alpha val="85000"/>
            </a:schemeClr>
          </a:solidFill>
          <a:ln w="0">
            <a:noFill/>
            <a:prstDash val="solid"/>
            <a:round/>
            <a:headEnd/>
            <a:tailEnd/>
          </a:ln>
        </p:spPr>
      </p:sp>
      <p:pic>
        <p:nvPicPr>
          <p:cNvPr id="2051" name="Picture 9">
            <a:extLst>
              <a:ext uri="{FF2B5EF4-FFF2-40B4-BE49-F238E27FC236}">
                <a16:creationId xmlns:a16="http://schemas.microsoft.com/office/drawing/2014/main" id="{F7B1F804-04ED-D607-6CFB-A699551CE52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86294" y="765991"/>
            <a:ext cx="4042636" cy="2598836"/>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2">
            <a:extLst>
              <a:ext uri="{FF2B5EF4-FFF2-40B4-BE49-F238E27FC236}">
                <a16:creationId xmlns:a16="http://schemas.microsoft.com/office/drawing/2014/main" id="{05C0524C-180B-FCF4-6281-8DCFEBF67D8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634319" y="850164"/>
            <a:ext cx="3149993" cy="2266849"/>
          </a:xfrm>
          <a:prstGeom prst="rect">
            <a:avLst/>
          </a:prstGeom>
          <a:noFill/>
          <a:extLst>
            <a:ext uri="{909E8E84-426E-40DD-AFC4-6F175D3DCCD1}">
              <a14:hiddenFill xmlns:a14="http://schemas.microsoft.com/office/drawing/2010/main">
                <a:solidFill>
                  <a:srgbClr val="FFFFFF"/>
                </a:solidFill>
              </a14:hiddenFill>
            </a:ext>
          </a:extLst>
        </p:spPr>
      </p:pic>
      <p:sp>
        <p:nvSpPr>
          <p:cNvPr id="2055" name="Freeform: Shape 2060">
            <a:extLst>
              <a:ext uri="{FF2B5EF4-FFF2-40B4-BE49-F238E27FC236}">
                <a16:creationId xmlns:a16="http://schemas.microsoft.com/office/drawing/2014/main" id="{DABC7F38-C8B8-4C20-82BE-82A52FF9C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292517" y="1071683"/>
            <a:ext cx="2308583" cy="2379788"/>
          </a:xfrm>
          <a:custGeom>
            <a:avLst/>
            <a:gdLst>
              <a:gd name="connsiteX0" fmla="*/ 2308583 w 2308583"/>
              <a:gd name="connsiteY0" fmla="*/ 0 h 2379788"/>
              <a:gd name="connsiteX1" fmla="*/ 2022607 w 2308583"/>
              <a:gd name="connsiteY1" fmla="*/ 0 h 2379788"/>
              <a:gd name="connsiteX2" fmla="*/ 2022607 w 2308583"/>
              <a:gd name="connsiteY2" fmla="*/ 2108861 h 2379788"/>
              <a:gd name="connsiteX3" fmla="*/ 0 w 2308583"/>
              <a:gd name="connsiteY3" fmla="*/ 2107929 h 2379788"/>
              <a:gd name="connsiteX4" fmla="*/ 462 w 2308583"/>
              <a:gd name="connsiteY4" fmla="*/ 2379788 h 2379788"/>
              <a:gd name="connsiteX5" fmla="*/ 2308583 w 2308583"/>
              <a:gd name="connsiteY5" fmla="*/ 2379788 h 237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379788">
                <a:moveTo>
                  <a:pt x="2308583" y="0"/>
                </a:moveTo>
                <a:lnTo>
                  <a:pt x="2022607" y="0"/>
                </a:lnTo>
                <a:lnTo>
                  <a:pt x="2022607" y="2108861"/>
                </a:lnTo>
                <a:lnTo>
                  <a:pt x="0" y="2107929"/>
                </a:lnTo>
                <a:cubicBezTo>
                  <a:pt x="923" y="2201759"/>
                  <a:pt x="-462" y="2285958"/>
                  <a:pt x="462" y="2379788"/>
                </a:cubicBezTo>
                <a:lnTo>
                  <a:pt x="2308583" y="2379788"/>
                </a:lnTo>
                <a:close/>
              </a:path>
            </a:pathLst>
          </a:custGeom>
          <a:solidFill>
            <a:schemeClr val="tx2">
              <a:alpha val="85000"/>
            </a:schemeClr>
          </a:solidFill>
          <a:ln w="0">
            <a:noFill/>
            <a:prstDash val="solid"/>
            <a:round/>
            <a:headEnd/>
            <a:tailEnd/>
          </a:ln>
        </p:spPr>
      </p:sp>
      <p:sp>
        <p:nvSpPr>
          <p:cNvPr id="3" name="Content Placeholder 2">
            <a:extLst>
              <a:ext uri="{FF2B5EF4-FFF2-40B4-BE49-F238E27FC236}">
                <a16:creationId xmlns:a16="http://schemas.microsoft.com/office/drawing/2014/main" id="{67EE8B02-AC68-D067-9172-B35AF683CD26}"/>
              </a:ext>
            </a:extLst>
          </p:cNvPr>
          <p:cNvSpPr>
            <a:spLocks noGrp="1"/>
          </p:cNvSpPr>
          <p:nvPr>
            <p:ph idx="1"/>
          </p:nvPr>
        </p:nvSpPr>
        <p:spPr>
          <a:xfrm>
            <a:off x="803390" y="4480594"/>
            <a:ext cx="7118268" cy="1538527"/>
          </a:xfrm>
        </p:spPr>
        <p:txBody>
          <a:bodyPr>
            <a:noAutofit/>
          </a:bodyPr>
          <a:lstStyle/>
          <a:p>
            <a:pPr marL="685800" marR="0">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next step was to use non-parametric models like KNN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parzen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windows and analyse the model's performances. So, we started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k</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can be performed with four distance measures: Euclidean,  Manhattan, Hamming, and cosine. We used grid search on all these to determine an optimal number of neighbours to achieve the best results. The pics below depict the accuracy of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model with respect to the number of neighbours on the x-axis.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10">
            <a:extLst>
              <a:ext uri="{FF2B5EF4-FFF2-40B4-BE49-F238E27FC236}">
                <a16:creationId xmlns:a16="http://schemas.microsoft.com/office/drawing/2014/main" id="{3266E6AD-CC70-DDEC-858C-DB7E2620786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92021" y="3924164"/>
            <a:ext cx="3392291" cy="2266849"/>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63" name="Rectangle 2062">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
            <a:extLst>
              <a:ext uri="{FF2B5EF4-FFF2-40B4-BE49-F238E27FC236}">
                <a16:creationId xmlns:a16="http://schemas.microsoft.com/office/drawing/2014/main" id="{96A89F91-FC47-CADF-F8C9-7BCFB3D651E8}"/>
              </a:ext>
            </a:extLst>
          </p:cNvPr>
          <p:cNvSpPr>
            <a:spLocks noChangeArrowheads="1"/>
          </p:cNvSpPr>
          <p:nvPr/>
        </p:nvSpPr>
        <p:spPr bwMode="auto">
          <a:xfrm>
            <a:off x="7183581" y="1984710"/>
            <a:ext cx="194729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295FE72-DB40-9E49-8064-D13F8E204410}"/>
              </a:ext>
            </a:extLst>
          </p:cNvPr>
          <p:cNvSpPr>
            <a:spLocks noChangeArrowheads="1"/>
          </p:cNvSpPr>
          <p:nvPr/>
        </p:nvSpPr>
        <p:spPr bwMode="auto">
          <a:xfrm>
            <a:off x="7183581" y="5459504"/>
            <a:ext cx="194729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BA7B73AF-BEB1-BE41-F2AE-94314BEFF4B5}"/>
              </a:ext>
            </a:extLst>
          </p:cNvPr>
          <p:cNvSpPr>
            <a:spLocks noChangeArrowheads="1"/>
          </p:cNvSpPr>
          <p:nvPr/>
        </p:nvSpPr>
        <p:spPr bwMode="auto">
          <a:xfrm>
            <a:off x="7183581" y="7114309"/>
            <a:ext cx="1947291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5">
            <a:extLst>
              <a:ext uri="{FF2B5EF4-FFF2-40B4-BE49-F238E27FC236}">
                <a16:creationId xmlns:a16="http://schemas.microsoft.com/office/drawing/2014/main" id="{FE5A539C-F546-1B76-E058-71F3FE38DF8F}"/>
              </a:ext>
            </a:extLst>
          </p:cNvPr>
          <p:cNvSpPr>
            <a:spLocks noChangeArrowheads="1"/>
          </p:cNvSpPr>
          <p:nvPr/>
        </p:nvSpPr>
        <p:spPr bwMode="auto">
          <a:xfrm>
            <a:off x="5237016" y="3385418"/>
            <a:ext cx="347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Manhattan</a:t>
            </a:r>
          </a:p>
        </p:txBody>
      </p:sp>
      <p:sp>
        <p:nvSpPr>
          <p:cNvPr id="20" name="Rectangle 5">
            <a:extLst>
              <a:ext uri="{FF2B5EF4-FFF2-40B4-BE49-F238E27FC236}">
                <a16:creationId xmlns:a16="http://schemas.microsoft.com/office/drawing/2014/main" id="{94B9CD81-2A03-C4FE-2552-820A3C544D57}"/>
              </a:ext>
            </a:extLst>
          </p:cNvPr>
          <p:cNvSpPr>
            <a:spLocks noChangeArrowheads="1"/>
          </p:cNvSpPr>
          <p:nvPr/>
        </p:nvSpPr>
        <p:spPr bwMode="auto">
          <a:xfrm>
            <a:off x="8306820" y="6355229"/>
            <a:ext cx="347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Cosine</a:t>
            </a:r>
            <a:endParaRPr kumimoji="0" lang="en-US" altLang="en-US" sz="1600" b="1" i="1" u="sng" strike="noStrike" cap="none" normalizeH="0" baseline="0" dirty="0">
              <a:ln>
                <a:noFill/>
              </a:ln>
              <a:solidFill>
                <a:schemeClr val="tx1"/>
              </a:solidFill>
              <a:effectLst/>
              <a:latin typeface="Arial" panose="020B0604020202020204" pitchFamily="34" charset="0"/>
            </a:endParaRPr>
          </a:p>
        </p:txBody>
      </p:sp>
      <p:sp>
        <p:nvSpPr>
          <p:cNvPr id="21" name="Rectangle 5">
            <a:extLst>
              <a:ext uri="{FF2B5EF4-FFF2-40B4-BE49-F238E27FC236}">
                <a16:creationId xmlns:a16="http://schemas.microsoft.com/office/drawing/2014/main" id="{8D081A39-E419-63C4-18B9-6ED6C059C30A}"/>
              </a:ext>
            </a:extLst>
          </p:cNvPr>
          <p:cNvSpPr>
            <a:spLocks noChangeArrowheads="1"/>
          </p:cNvSpPr>
          <p:nvPr/>
        </p:nvSpPr>
        <p:spPr bwMode="auto">
          <a:xfrm>
            <a:off x="10550955" y="3148382"/>
            <a:ext cx="347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Hamming</a:t>
            </a:r>
          </a:p>
        </p:txBody>
      </p:sp>
      <p:sp>
        <p:nvSpPr>
          <p:cNvPr id="22" name="Rectangle 5">
            <a:extLst>
              <a:ext uri="{FF2B5EF4-FFF2-40B4-BE49-F238E27FC236}">
                <a16:creationId xmlns:a16="http://schemas.microsoft.com/office/drawing/2014/main" id="{D58EDADF-8122-E972-10FC-17548A04CE1E}"/>
              </a:ext>
            </a:extLst>
          </p:cNvPr>
          <p:cNvSpPr>
            <a:spLocks noChangeArrowheads="1"/>
          </p:cNvSpPr>
          <p:nvPr/>
        </p:nvSpPr>
        <p:spPr bwMode="auto">
          <a:xfrm>
            <a:off x="511101" y="687803"/>
            <a:ext cx="3477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Euclidean	</a:t>
            </a:r>
            <a:endParaRPr kumimoji="0" lang="en-US" altLang="en-US" sz="1600" b="1"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15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5487-45E1-7C4D-FD69-8D3B0A0B9E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 Evaluation (KNN)</a:t>
            </a:r>
          </a:p>
        </p:txBody>
      </p:sp>
      <p:pic>
        <p:nvPicPr>
          <p:cNvPr id="4" name="Content Placeholder 3">
            <a:extLst>
              <a:ext uri="{FF2B5EF4-FFF2-40B4-BE49-F238E27FC236}">
                <a16:creationId xmlns:a16="http://schemas.microsoft.com/office/drawing/2014/main" id="{86F704A7-F732-C6B7-B667-860D30969BBA}"/>
              </a:ext>
            </a:extLst>
          </p:cNvPr>
          <p:cNvPicPr>
            <a:picLocks noGrp="1" noChangeAspect="1"/>
          </p:cNvPicPr>
          <p:nvPr>
            <p:ph idx="1"/>
          </p:nvPr>
        </p:nvPicPr>
        <p:blipFill>
          <a:blip r:embed="rId2"/>
          <a:stretch>
            <a:fillRect/>
          </a:stretch>
        </p:blipFill>
        <p:spPr>
          <a:xfrm>
            <a:off x="984498" y="2581118"/>
            <a:ext cx="5476458" cy="1870961"/>
          </a:xfrm>
          <a:prstGeom prst="rect">
            <a:avLst/>
          </a:prstGeom>
        </p:spPr>
      </p:pic>
      <p:pic>
        <p:nvPicPr>
          <p:cNvPr id="5" name="Picture 4">
            <a:extLst>
              <a:ext uri="{FF2B5EF4-FFF2-40B4-BE49-F238E27FC236}">
                <a16:creationId xmlns:a16="http://schemas.microsoft.com/office/drawing/2014/main" id="{D1CEF5B5-8419-24BA-37C4-82DEE5259BC7}"/>
              </a:ext>
            </a:extLst>
          </p:cNvPr>
          <p:cNvPicPr>
            <a:picLocks noChangeAspect="1"/>
          </p:cNvPicPr>
          <p:nvPr/>
        </p:nvPicPr>
        <p:blipFill>
          <a:blip r:embed="rId3"/>
          <a:stretch>
            <a:fillRect/>
          </a:stretch>
        </p:blipFill>
        <p:spPr>
          <a:xfrm>
            <a:off x="6605813" y="2245580"/>
            <a:ext cx="4349352" cy="2377440"/>
          </a:xfrm>
          <a:prstGeom prst="rect">
            <a:avLst/>
          </a:prstGeom>
        </p:spPr>
      </p:pic>
    </p:spTree>
    <p:extLst>
      <p:ext uri="{BB962C8B-B14F-4D97-AF65-F5344CB8AC3E}">
        <p14:creationId xmlns:p14="http://schemas.microsoft.com/office/powerpoint/2010/main" val="353688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3B04-C86D-B47E-CE89-837AC62A26AD}"/>
              </a:ext>
            </a:extLst>
          </p:cNvPr>
          <p:cNvSpPr>
            <a:spLocks noGrp="1"/>
          </p:cNvSpPr>
          <p:nvPr>
            <p:ph type="title"/>
          </p:nvPr>
        </p:nvSpPr>
        <p:spPr>
          <a:xfrm>
            <a:off x="1390650" y="685800"/>
            <a:ext cx="4705346" cy="1485900"/>
          </a:xfrm>
        </p:spPr>
        <p:txBody>
          <a:bodyPr>
            <a:normAutofit/>
          </a:bodyPr>
          <a:lstStyle/>
          <a:p>
            <a:r>
              <a:rPr lang="en-US" dirty="0" err="1">
                <a:latin typeface="Times New Roman" panose="02020603050405020304" pitchFamily="18" charset="0"/>
                <a:cs typeface="Times New Roman" panose="02020603050405020304" pitchFamily="18" charset="0"/>
              </a:rPr>
              <a:t>Parzen</a:t>
            </a:r>
            <a:r>
              <a:rPr lang="en-US" dirty="0">
                <a:latin typeface="Times New Roman" panose="02020603050405020304" pitchFamily="18" charset="0"/>
                <a:cs typeface="Times New Roman" panose="02020603050405020304" pitchFamily="18" charset="0"/>
              </a:rPr>
              <a:t> Window</a:t>
            </a:r>
          </a:p>
        </p:txBody>
      </p:sp>
      <p:sp>
        <p:nvSpPr>
          <p:cNvPr id="3" name="Content Placeholder 2">
            <a:extLst>
              <a:ext uri="{FF2B5EF4-FFF2-40B4-BE49-F238E27FC236}">
                <a16:creationId xmlns:a16="http://schemas.microsoft.com/office/drawing/2014/main" id="{0387421E-1DC6-2D9A-FA70-5C701A8D3E03}"/>
              </a:ext>
            </a:extLst>
          </p:cNvPr>
          <p:cNvSpPr>
            <a:spLocks noGrp="1"/>
          </p:cNvSpPr>
          <p:nvPr>
            <p:ph idx="1"/>
          </p:nvPr>
        </p:nvSpPr>
        <p:spPr>
          <a:xfrm>
            <a:off x="1390649" y="2286000"/>
            <a:ext cx="4743353" cy="3581400"/>
          </a:xfrm>
        </p:spPr>
        <p:txBody>
          <a:bodyPr>
            <a:normAutofit/>
          </a:bodyPr>
          <a:lstStyle/>
          <a:p>
            <a:r>
              <a:rPr lang="en-IN" sz="1700" kern="100" err="1">
                <a:effectLst/>
                <a:latin typeface="Times New Roman" panose="02020603050405020304" pitchFamily="18" charset="0"/>
                <a:ea typeface="Calibri" panose="020F0502020204030204" pitchFamily="34" charset="0"/>
                <a:cs typeface="Times New Roman" panose="02020603050405020304" pitchFamily="18" charset="0"/>
              </a:rPr>
              <a:t>Parzen</a:t>
            </a: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 windows model is introduced as our next model, and "</a:t>
            </a:r>
            <a:r>
              <a:rPr lang="en-IN" sz="1700" kern="100" err="1">
                <a:effectLst/>
                <a:latin typeface="Times New Roman" panose="02020603050405020304" pitchFamily="18" charset="0"/>
                <a:ea typeface="Calibri" panose="020F0502020204030204" pitchFamily="34" charset="0"/>
                <a:cs typeface="Times New Roman" panose="02020603050405020304" pitchFamily="18" charset="0"/>
              </a:rPr>
              <a:t>clicks_merchant</a:t>
            </a: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 is chosen as the density feature.</a:t>
            </a:r>
          </a:p>
          <a:p>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a:effectLst/>
                <a:latin typeface="Times New Roman" panose="02020603050405020304" pitchFamily="18" charset="0"/>
                <a:ea typeface="Calibri" panose="020F0502020204030204" pitchFamily="34" charset="0"/>
              </a:rPr>
              <a:t>Kernel density estimation (KDE) is a proper statistical procedure since it makes no assumptions about the form or distribution of the data. In other words, it is non-parametric, and its probability density estimations depend exclusively on the qualities seen in the data. </a:t>
            </a:r>
          </a:p>
          <a:p>
            <a:r>
              <a:rPr lang="en-IN" sz="1700">
                <a:effectLst/>
                <a:latin typeface="Times New Roman" panose="02020603050405020304" pitchFamily="18" charset="0"/>
                <a:ea typeface="Calibri" panose="020F0502020204030204" pitchFamily="34" charset="0"/>
              </a:rPr>
              <a:t>On the other hand, Parametric approaches make assumptions about the underlying distribution of the data, such as assuming a normal distribution. </a:t>
            </a:r>
            <a:endParaRPr lang="en-US" sz="17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F35858-8126-1689-F036-37DD49EF3421}"/>
              </a:ext>
            </a:extLst>
          </p:cNvPr>
          <p:cNvPicPr>
            <a:picLocks noChangeAspect="1"/>
          </p:cNvPicPr>
          <p:nvPr/>
        </p:nvPicPr>
        <p:blipFill>
          <a:blip r:embed="rId2"/>
          <a:stretch>
            <a:fillRect/>
          </a:stretch>
        </p:blipFill>
        <p:spPr>
          <a:xfrm>
            <a:off x="6813543" y="685800"/>
            <a:ext cx="5337215" cy="2688426"/>
          </a:xfrm>
          <a:prstGeom prst="rect">
            <a:avLst/>
          </a:prstGeom>
        </p:spPr>
      </p:pic>
      <p:pic>
        <p:nvPicPr>
          <p:cNvPr id="7" name="Picture 6">
            <a:extLst>
              <a:ext uri="{FF2B5EF4-FFF2-40B4-BE49-F238E27FC236}">
                <a16:creationId xmlns:a16="http://schemas.microsoft.com/office/drawing/2014/main" id="{905A4F7D-24E0-1318-7528-5FB436568AC7}"/>
              </a:ext>
            </a:extLst>
          </p:cNvPr>
          <p:cNvPicPr>
            <a:picLocks noChangeAspect="1"/>
          </p:cNvPicPr>
          <p:nvPr/>
        </p:nvPicPr>
        <p:blipFill>
          <a:blip r:embed="rId3"/>
          <a:stretch>
            <a:fillRect/>
          </a:stretch>
        </p:blipFill>
        <p:spPr>
          <a:xfrm>
            <a:off x="6813543" y="4062334"/>
            <a:ext cx="5299109" cy="2640030"/>
          </a:xfrm>
          <a:prstGeom prst="rect">
            <a:avLst/>
          </a:prstGeom>
        </p:spPr>
      </p:pic>
    </p:spTree>
    <p:extLst>
      <p:ext uri="{BB962C8B-B14F-4D97-AF65-F5344CB8AC3E}">
        <p14:creationId xmlns:p14="http://schemas.microsoft.com/office/powerpoint/2010/main" val="428685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3DDB-D83C-6962-1CE4-5A37C293DCF6}"/>
              </a:ext>
            </a:extLst>
          </p:cNvPr>
          <p:cNvSpPr>
            <a:spLocks noGrp="1"/>
          </p:cNvSpPr>
          <p:nvPr>
            <p:ph type="title"/>
          </p:nvPr>
        </p:nvSpPr>
        <p:spPr>
          <a:xfrm>
            <a:off x="1371600" y="685800"/>
            <a:ext cx="3282695" cy="1485900"/>
          </a:xfrm>
        </p:spPr>
        <p:txBody>
          <a:bodyPr>
            <a:normAutofit/>
          </a:bodyPr>
          <a:lstStyle/>
          <a:p>
            <a:r>
              <a:rPr lang="en-US" dirty="0">
                <a:latin typeface="Times New Roman" panose="02020603050405020304" pitchFamily="18" charset="0"/>
                <a:cs typeface="Times New Roman" panose="02020603050405020304" pitchFamily="18" charset="0"/>
              </a:rPr>
              <a:t>CNN and RNN</a:t>
            </a:r>
          </a:p>
        </p:txBody>
      </p:sp>
      <p:sp>
        <p:nvSpPr>
          <p:cNvPr id="8" name="Content Placeholder 7">
            <a:extLst>
              <a:ext uri="{FF2B5EF4-FFF2-40B4-BE49-F238E27FC236}">
                <a16:creationId xmlns:a16="http://schemas.microsoft.com/office/drawing/2014/main" id="{A8158598-36DB-49F9-62BB-5E8355FFF16B}"/>
              </a:ext>
            </a:extLst>
          </p:cNvPr>
          <p:cNvSpPr>
            <a:spLocks noGrp="1"/>
          </p:cNvSpPr>
          <p:nvPr>
            <p:ph idx="1"/>
          </p:nvPr>
        </p:nvSpPr>
        <p:spPr>
          <a:xfrm>
            <a:off x="1371600" y="2286000"/>
            <a:ext cx="3282694" cy="3581400"/>
          </a:xfrm>
          <a:pattFill prst="pct5">
            <a:fgClr>
              <a:schemeClr val="bg2"/>
            </a:fgClr>
            <a:bgClr>
              <a:schemeClr val="bg1"/>
            </a:bgClr>
          </a:pattFill>
        </p:spPr>
        <p:txBody>
          <a:bodyPr>
            <a:normAutofit/>
          </a:bodyPr>
          <a:lstStyle/>
          <a:p>
            <a:r>
              <a:rPr lang="en-US" dirty="0">
                <a:latin typeface="Times New Roman" panose="02020603050405020304" pitchFamily="18" charset="0"/>
                <a:cs typeface="Times New Roman" panose="02020603050405020304" pitchFamily="18" charset="0"/>
              </a:rPr>
              <a:t>Neural networks (CNN and RNN) was also used to check if it could perform better and improve label value prediction. </a:t>
            </a:r>
          </a:p>
          <a:p>
            <a:r>
              <a:rPr lang="en-US" dirty="0">
                <a:latin typeface="Times New Roman" panose="02020603050405020304" pitchFamily="18" charset="0"/>
                <a:cs typeface="Times New Roman" panose="02020603050405020304" pitchFamily="18" charset="0"/>
              </a:rPr>
              <a:t>CNN and RNN achieved an accuracy of 0.73 and 0.84 respectively, as shown in the graph.</a:t>
            </a:r>
          </a:p>
        </p:txBody>
      </p:sp>
      <p:pic>
        <p:nvPicPr>
          <p:cNvPr id="4" name="Content Placeholder 3" descr="Chart, line chart&#10;&#10;Description automatically generated">
            <a:extLst>
              <a:ext uri="{FF2B5EF4-FFF2-40B4-BE49-F238E27FC236}">
                <a16:creationId xmlns:a16="http://schemas.microsoft.com/office/drawing/2014/main" id="{1471C044-9B19-CA90-E79F-DB3CC28E5F9E}"/>
              </a:ext>
            </a:extLst>
          </p:cNvPr>
          <p:cNvPicPr>
            <a:picLocks noChangeAspect="1"/>
          </p:cNvPicPr>
          <p:nvPr/>
        </p:nvPicPr>
        <p:blipFill>
          <a:blip r:embed="rId2"/>
          <a:stretch>
            <a:fillRect/>
          </a:stretch>
        </p:blipFill>
        <p:spPr>
          <a:xfrm>
            <a:off x="5816999" y="645106"/>
            <a:ext cx="4946001" cy="5247747"/>
          </a:xfrm>
          <a:prstGeom prst="rect">
            <a:avLst/>
          </a:prstGeom>
        </p:spPr>
      </p:pic>
    </p:spTree>
    <p:extLst>
      <p:ext uri="{BB962C8B-B14F-4D97-AF65-F5344CB8AC3E}">
        <p14:creationId xmlns:p14="http://schemas.microsoft.com/office/powerpoint/2010/main" val="33438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1B0C-9D9A-4555-9B8E-A8B47916F7CF}"/>
              </a:ext>
            </a:extLst>
          </p:cNvPr>
          <p:cNvSpPr>
            <a:spLocks noGrp="1"/>
          </p:cNvSpPr>
          <p:nvPr>
            <p:ph type="title"/>
          </p:nvPr>
        </p:nvSpPr>
        <p:spPr>
          <a:xfrm>
            <a:off x="6389914" y="685800"/>
            <a:ext cx="5127172" cy="1485900"/>
          </a:xfrm>
        </p:spPr>
        <p:txBody>
          <a:bodyPr>
            <a:normAutofit/>
          </a:bodyPr>
          <a:lstStyle/>
          <a:p>
            <a:r>
              <a:rPr lang="en-US">
                <a:latin typeface="Times New Roman" panose="02020603050405020304" pitchFamily="18" charset="0"/>
                <a:cs typeface="Times New Roman" panose="02020603050405020304" pitchFamily="18" charset="0"/>
              </a:rPr>
              <a:t>AGENDA</a:t>
            </a:r>
          </a:p>
        </p:txBody>
      </p:sp>
      <p:sp>
        <p:nvSpPr>
          <p:cNvPr id="10" name="Rectangle 9">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Check List">
            <a:extLst>
              <a:ext uri="{FF2B5EF4-FFF2-40B4-BE49-F238E27FC236}">
                <a16:creationId xmlns:a16="http://schemas.microsoft.com/office/drawing/2014/main" id="{92D37E09-3F54-7A60-08EC-80D6D6ACB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562" y="733351"/>
            <a:ext cx="5071256" cy="5071256"/>
          </a:xfrm>
          <a:prstGeom prst="rect">
            <a:avLst/>
          </a:prstGeom>
        </p:spPr>
      </p:pic>
      <p:sp>
        <p:nvSpPr>
          <p:cNvPr id="3" name="Content Placeholder 2">
            <a:extLst>
              <a:ext uri="{FF2B5EF4-FFF2-40B4-BE49-F238E27FC236}">
                <a16:creationId xmlns:a16="http://schemas.microsoft.com/office/drawing/2014/main" id="{CF6AE896-15A9-446B-BAC5-BFBF8B8FCB81}"/>
              </a:ext>
            </a:extLst>
          </p:cNvPr>
          <p:cNvSpPr>
            <a:spLocks noGrp="1"/>
          </p:cNvSpPr>
          <p:nvPr>
            <p:ph idx="1"/>
          </p:nvPr>
        </p:nvSpPr>
        <p:spPr>
          <a:xfrm>
            <a:off x="6389914" y="2286000"/>
            <a:ext cx="5127172" cy="3581400"/>
          </a:xfrm>
        </p:spPr>
        <p:txBody>
          <a:bodyPr>
            <a:normAutofit/>
          </a:bodyPr>
          <a:lstStyle/>
          <a:p>
            <a:r>
              <a:rPr lang="en-US" b="1" dirty="0">
                <a:latin typeface="Times New Roman" panose="02020603050405020304" pitchFamily="18" charset="0"/>
                <a:cs typeface="Times New Roman" panose="02020603050405020304" pitchFamily="18" charset="0"/>
              </a:rPr>
              <a:t>Introduction</a:t>
            </a:r>
          </a:p>
          <a:p>
            <a:r>
              <a:rPr lang="en-US" b="1" dirty="0">
                <a:latin typeface="Times New Roman" panose="02020603050405020304" pitchFamily="18" charset="0"/>
                <a:cs typeface="Times New Roman" panose="02020603050405020304" pitchFamily="18" charset="0"/>
              </a:rPr>
              <a:t>Problem statement</a:t>
            </a:r>
          </a:p>
          <a:p>
            <a:r>
              <a:rPr lang="en-US" b="1" dirty="0">
                <a:latin typeface="Times New Roman" panose="02020603050405020304" pitchFamily="18" charset="0"/>
                <a:cs typeface="Times New Roman" panose="02020603050405020304" pitchFamily="18" charset="0"/>
              </a:rPr>
              <a:t>DATA</a:t>
            </a:r>
          </a:p>
          <a:p>
            <a:r>
              <a:rPr lang="en-US" b="1" dirty="0">
                <a:latin typeface="Times New Roman" panose="02020603050405020304" pitchFamily="18" charset="0"/>
                <a:cs typeface="Times New Roman" panose="02020603050405020304" pitchFamily="18" charset="0"/>
              </a:rPr>
              <a:t>Data Pre-Processing</a:t>
            </a:r>
          </a:p>
          <a:p>
            <a:r>
              <a:rPr lang="en-US" b="1" dirty="0">
                <a:latin typeface="Times New Roman" panose="02020603050405020304" pitchFamily="18" charset="0"/>
                <a:cs typeface="Times New Roman" panose="02020603050405020304" pitchFamily="18" charset="0"/>
              </a:rPr>
              <a:t>Exploratory Data Analysis (EDA)</a:t>
            </a:r>
          </a:p>
          <a:p>
            <a:r>
              <a:rPr lang="en-US" b="1" dirty="0">
                <a:latin typeface="Times New Roman" panose="02020603050405020304" pitchFamily="18" charset="0"/>
                <a:cs typeface="Times New Roman" panose="02020603050405020304" pitchFamily="18" charset="0"/>
              </a:rPr>
              <a:t>Feature Engineering</a:t>
            </a:r>
          </a:p>
          <a:p>
            <a:r>
              <a:rPr lang="en-US" b="1" dirty="0">
                <a:latin typeface="Times New Roman" panose="02020603050405020304" pitchFamily="18" charset="0"/>
                <a:cs typeface="Times New Roman" panose="02020603050405020304" pitchFamily="18" charset="0"/>
              </a:rPr>
              <a:t>Feature Ranking</a:t>
            </a:r>
          </a:p>
          <a:p>
            <a:r>
              <a:rPr lang="en-US" b="1" dirty="0">
                <a:latin typeface="Times New Roman" panose="02020603050405020304" pitchFamily="18" charset="0"/>
                <a:cs typeface="Times New Roman" panose="02020603050405020304" pitchFamily="18" charset="0"/>
              </a:rPr>
              <a:t>Modeling</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61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63720-D099-6699-3D07-28542A6D8862}"/>
              </a:ext>
            </a:extLst>
          </p:cNvPr>
          <p:cNvSpPr>
            <a:spLocks noGrp="1"/>
          </p:cNvSpPr>
          <p:nvPr>
            <p:ph type="title"/>
          </p:nvPr>
        </p:nvSpPr>
        <p:spPr>
          <a:xfrm>
            <a:off x="640080" y="639704"/>
            <a:ext cx="3299579" cy="5577840"/>
          </a:xfrm>
        </p:spPr>
        <p:txBody>
          <a:bodyPr anchor="ctr">
            <a:normAutofit/>
          </a:bodyPr>
          <a:lstStyle/>
          <a:p>
            <a:pPr algn="ctr"/>
            <a:r>
              <a:rPr lang="en-US" b="1" u="sng" dirty="0">
                <a:latin typeface="Times New Roman" panose="02020603050405020304" pitchFamily="18" charset="0"/>
                <a:cs typeface="Times New Roman" panose="02020603050405020304" pitchFamily="18" charset="0"/>
              </a:rPr>
              <a:t>Conclusion and Insights:</a:t>
            </a:r>
          </a:p>
        </p:txBody>
      </p:sp>
      <p:graphicFrame>
        <p:nvGraphicFramePr>
          <p:cNvPr id="5" name="Content Placeholder 2">
            <a:extLst>
              <a:ext uri="{FF2B5EF4-FFF2-40B4-BE49-F238E27FC236}">
                <a16:creationId xmlns:a16="http://schemas.microsoft.com/office/drawing/2014/main" id="{B1D0A713-B2E3-BA68-0BBC-F5034C4D2695}"/>
              </a:ext>
            </a:extLst>
          </p:cNvPr>
          <p:cNvGraphicFramePr>
            <a:graphicFrameLocks noGrp="1"/>
          </p:cNvGraphicFramePr>
          <p:nvPr>
            <p:ph idx="1"/>
            <p:extLst>
              <p:ext uri="{D42A27DB-BD31-4B8C-83A1-F6EECF244321}">
                <p14:modId xmlns:p14="http://schemas.microsoft.com/office/powerpoint/2010/main" val="3711696897"/>
              </p:ext>
            </p:extLst>
          </p:nvPr>
        </p:nvGraphicFramePr>
        <p:xfrm>
          <a:off x="3807502" y="524656"/>
          <a:ext cx="7600275" cy="6220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565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CB2D-AA62-33DD-3699-39119C32D2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graphicFrame>
        <p:nvGraphicFramePr>
          <p:cNvPr id="6" name="Content Placeholder 2">
            <a:extLst>
              <a:ext uri="{FF2B5EF4-FFF2-40B4-BE49-F238E27FC236}">
                <a16:creationId xmlns:a16="http://schemas.microsoft.com/office/drawing/2014/main" id="{0A6A020F-2B7E-46F5-D0E5-AA5C60F9ACDC}"/>
              </a:ext>
            </a:extLst>
          </p:cNvPr>
          <p:cNvGraphicFramePr>
            <a:graphicFrameLocks noGrp="1"/>
          </p:cNvGraphicFramePr>
          <p:nvPr>
            <p:ph idx="1"/>
          </p:nvPr>
        </p:nvGraphicFramePr>
        <p:xfrm>
          <a:off x="1371600" y="1664677"/>
          <a:ext cx="9706708" cy="420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41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automatically generated with medium confidence">
            <a:extLst>
              <a:ext uri="{FF2B5EF4-FFF2-40B4-BE49-F238E27FC236}">
                <a16:creationId xmlns:a16="http://schemas.microsoft.com/office/drawing/2014/main" id="{769725F3-1522-F129-BC6D-ED7352660C58}"/>
              </a:ext>
            </a:extLst>
          </p:cNvPr>
          <p:cNvPicPr>
            <a:picLocks noChangeAspect="1"/>
          </p:cNvPicPr>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7"/>
          <a:stretch/>
        </p:blipFill>
        <p:spPr>
          <a:xfrm>
            <a:off x="3348" y="10"/>
            <a:ext cx="12188652" cy="6857990"/>
          </a:xfrm>
          <a:prstGeom prst="rect">
            <a:avLst/>
          </a:prstGeom>
        </p:spPr>
      </p:pic>
      <p:sp>
        <p:nvSpPr>
          <p:cNvPr id="27" name="Rectangle 27">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3BB05-A999-4614-9979-364DF703905B}"/>
              </a:ext>
            </a:extLst>
          </p:cNvPr>
          <p:cNvSpPr>
            <a:spLocks noGrp="1"/>
          </p:cNvSpPr>
          <p:nvPr>
            <p:ph type="title"/>
          </p:nvPr>
        </p:nvSpPr>
        <p:spPr>
          <a:xfrm>
            <a:off x="1371600" y="685800"/>
            <a:ext cx="9601200" cy="1485900"/>
          </a:xfrm>
        </p:spPr>
        <p:txBody>
          <a:bodyPr>
            <a:normAutofit/>
          </a:bodyPr>
          <a:lstStyle/>
          <a:p>
            <a:r>
              <a:rPr lang="en-US">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29" name="Rectangle 29">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BE7A4A4-CFD5-4876-99DC-B7623C059A63}"/>
              </a:ext>
            </a:extLst>
          </p:cNvPr>
          <p:cNvSpPr>
            <a:spLocks noGrp="1"/>
          </p:cNvSpPr>
          <p:nvPr>
            <p:ph idx="1"/>
          </p:nvPr>
        </p:nvSpPr>
        <p:spPr>
          <a:xfrm>
            <a:off x="1371599" y="2285999"/>
            <a:ext cx="10230787" cy="4399614"/>
          </a:xfrm>
        </p:spPr>
        <p:txBody>
          <a:bodyPr>
            <a:normAutofit/>
          </a:bodyPr>
          <a:lstStyle/>
          <a:p>
            <a:r>
              <a:rPr lang="en-IN" dirty="0">
                <a:effectLst/>
                <a:latin typeface="Times New Roman" panose="02020603050405020304" pitchFamily="18" charset="0"/>
                <a:ea typeface="Times New Roman" panose="02020603050405020304" pitchFamily="18" charset="0"/>
              </a:rPr>
              <a:t>In this project, we are provided a dataset with information on promotional shopping events from an e-commerce platform. The task is to design a system that will increase the ROI (in other words, you need to predict the probability that these new buyers would purchase items from the same merchants again within six months), reduce promotional costs, and identify one-time buyers</a:t>
            </a:r>
            <a:r>
              <a:rPr lang="en-US" dirty="0">
                <a:effectLst/>
              </a:rPr>
              <a:t> </a:t>
            </a:r>
          </a:p>
          <a:p>
            <a:r>
              <a:rPr lang="en-US" i="1" u="sng" dirty="0">
                <a:latin typeface="Times New Roman" panose="02020603050405020304" pitchFamily="18" charset="0"/>
                <a:cs typeface="Times New Roman" panose="02020603050405020304" pitchFamily="18" charset="0"/>
              </a:rPr>
              <a:t>NEED FOR REPEAT BUYER PREDICTION MODEL:</a:t>
            </a:r>
          </a:p>
          <a:p>
            <a:pPr lvl="1"/>
            <a:r>
              <a:rPr lang="en-IN" sz="1800" dirty="0">
                <a:effectLst/>
                <a:latin typeface="Times New Roman" panose="02020603050405020304" pitchFamily="18" charset="0"/>
                <a:ea typeface="Calibri" panose="020F0502020204030204" pitchFamily="34" charset="0"/>
              </a:rPr>
              <a:t>Businesses constantly struggle to understand customer needs, loyalty, and </a:t>
            </a:r>
            <a:r>
              <a:rPr lang="en-IN" sz="1800" dirty="0" err="1">
                <a:effectLst/>
                <a:latin typeface="Times New Roman" panose="02020603050405020304" pitchFamily="18" charset="0"/>
                <a:ea typeface="Calibri" panose="020F0502020204030204" pitchFamily="34" charset="0"/>
              </a:rPr>
              <a:t>behavior</a:t>
            </a:r>
            <a:r>
              <a:rPr lang="en-IN" sz="1800" dirty="0">
                <a:effectLst/>
                <a:latin typeface="Times New Roman" panose="02020603050405020304" pitchFamily="18" charset="0"/>
                <a:ea typeface="Calibri" panose="020F0502020204030204" pitchFamily="34" charset="0"/>
              </a:rPr>
              <a:t>. These businesses have a stockpile of data about the customer's activity. They try to devise a promotions sale or loyalty program using this data. Unfortunately, most customers only seek deals and what is profitable, so they end up as single-time buyers. So the business needs to identify loyal customers who have repeatedly bought items and tailor the deals based on their information to gain profits</a:t>
            </a:r>
            <a:r>
              <a:rPr lang="en-US" dirty="0">
                <a:effectLst/>
              </a:rPr>
              <a:t>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77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4B80-8267-20FD-79CF-8B9620DE526C}"/>
              </a:ext>
            </a:extLst>
          </p:cNvPr>
          <p:cNvSpPr>
            <a:spLocks noGrp="1"/>
          </p:cNvSpPr>
          <p:nvPr>
            <p:ph type="title"/>
          </p:nvPr>
        </p:nvSpPr>
        <p:spPr>
          <a:xfrm>
            <a:off x="1371600" y="685800"/>
            <a:ext cx="3282695" cy="1485900"/>
          </a:xfrm>
        </p:spPr>
        <p:txBody>
          <a:bodyPr>
            <a:normAutofit/>
          </a:bodyPr>
          <a:lstStyle/>
          <a:p>
            <a:r>
              <a:rPr lang="en-US" dirty="0"/>
              <a:t>Data</a:t>
            </a:r>
          </a:p>
        </p:txBody>
      </p:sp>
      <p:sp>
        <p:nvSpPr>
          <p:cNvPr id="6" name="Content Placeholder 8">
            <a:extLst>
              <a:ext uri="{FF2B5EF4-FFF2-40B4-BE49-F238E27FC236}">
                <a16:creationId xmlns:a16="http://schemas.microsoft.com/office/drawing/2014/main" id="{57F7844A-44B2-BCE1-CB4C-911BC34AAD2F}"/>
              </a:ext>
            </a:extLst>
          </p:cNvPr>
          <p:cNvSpPr>
            <a:spLocks noGrp="1"/>
          </p:cNvSpPr>
          <p:nvPr>
            <p:ph idx="1"/>
          </p:nvPr>
        </p:nvSpPr>
        <p:spPr>
          <a:xfrm>
            <a:off x="846161" y="1665027"/>
            <a:ext cx="4326339" cy="4640239"/>
          </a:xfrm>
          <a:pattFill prst="pct5">
            <a:fgClr>
              <a:schemeClr val="bg2"/>
            </a:fgClr>
            <a:bgClr>
              <a:schemeClr val="bg1"/>
            </a:bgClr>
          </a:pattFill>
        </p:spPr>
        <p:txBody>
          <a:bodyPr>
            <a:normAutofit/>
          </a:bodyPr>
          <a:lstStyle/>
          <a:p>
            <a:r>
              <a:rPr lang="en-US" dirty="0">
                <a:latin typeface="Times New Roman" panose="02020603050405020304" pitchFamily="18" charset="0"/>
                <a:cs typeface="Times New Roman" panose="02020603050405020304" pitchFamily="18" charset="0"/>
              </a:rPr>
              <a:t>The Given Data  consists </a:t>
            </a:r>
            <a:r>
              <a:rPr lang="en-IN" dirty="0">
                <a:effectLst/>
                <a:latin typeface="Times New Roman" panose="02020603050405020304" pitchFamily="18" charset="0"/>
                <a:ea typeface="Calibri" panose="020F0502020204030204" pitchFamily="34" charset="0"/>
                <a:cs typeface="Times New Roman" panose="02020603050405020304" pitchFamily="18" charset="0"/>
              </a:rPr>
              <a:t>of user activity over the e-commerce platform for the last six months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Range Assigned for us : 801 -960</a:t>
            </a:r>
          </a:p>
          <a:p>
            <a:r>
              <a:rPr lang="en-US" dirty="0">
                <a:latin typeface="Times New Roman" panose="02020603050405020304" pitchFamily="18" charset="0"/>
                <a:cs typeface="Times New Roman" panose="02020603050405020304" pitchFamily="18" charset="0"/>
              </a:rPr>
              <a:t>Given the two data formats, we have decided to work with data format 2.</a:t>
            </a:r>
          </a:p>
        </p:txBody>
      </p:sp>
      <p:graphicFrame>
        <p:nvGraphicFramePr>
          <p:cNvPr id="7" name="Content Placeholder 3">
            <a:extLst>
              <a:ext uri="{FF2B5EF4-FFF2-40B4-BE49-F238E27FC236}">
                <a16:creationId xmlns:a16="http://schemas.microsoft.com/office/drawing/2014/main" id="{5C0ED9D0-4D2A-4ABE-1FFA-706BE3E55AE3}"/>
              </a:ext>
            </a:extLst>
          </p:cNvPr>
          <p:cNvGraphicFramePr>
            <a:graphicFrameLocks/>
          </p:cNvGraphicFramePr>
          <p:nvPr>
            <p:extLst>
              <p:ext uri="{D42A27DB-BD31-4B8C-83A1-F6EECF244321}">
                <p14:modId xmlns:p14="http://schemas.microsoft.com/office/powerpoint/2010/main" val="2890774165"/>
              </p:ext>
            </p:extLst>
          </p:nvPr>
        </p:nvGraphicFramePr>
        <p:xfrm>
          <a:off x="5457738" y="645106"/>
          <a:ext cx="6399482" cy="5920586"/>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1557460">
                  <a:extLst>
                    <a:ext uri="{9D8B030D-6E8A-4147-A177-3AD203B41FA5}">
                      <a16:colId xmlns:a16="http://schemas.microsoft.com/office/drawing/2014/main" val="3686436100"/>
                    </a:ext>
                  </a:extLst>
                </a:gridCol>
                <a:gridCol w="4842022">
                  <a:extLst>
                    <a:ext uri="{9D8B030D-6E8A-4147-A177-3AD203B41FA5}">
                      <a16:colId xmlns:a16="http://schemas.microsoft.com/office/drawing/2014/main" val="2949111389"/>
                    </a:ext>
                  </a:extLst>
                </a:gridCol>
              </a:tblGrid>
              <a:tr h="679994">
                <a:tc>
                  <a:txBody>
                    <a:bodyPr/>
                    <a:lstStyle/>
                    <a:p>
                      <a:pPr marL="457200" marR="0" algn="just">
                        <a:lnSpc>
                          <a:spcPct val="107000"/>
                        </a:lnSpc>
                        <a:spcBef>
                          <a:spcPts val="0"/>
                        </a:spcBef>
                        <a:spcAft>
                          <a:spcPts val="0"/>
                        </a:spcAft>
                      </a:pPr>
                      <a:r>
                        <a:rPr lang="en-US" sz="1400" b="1" kern="100" cap="none" spc="0">
                          <a:solidFill>
                            <a:schemeClr val="bg1"/>
                          </a:solidFill>
                          <a:effectLst/>
                        </a:rPr>
                        <a:t>Data Fields</a:t>
                      </a:r>
                      <a:endParaRPr lang="en-US" sz="14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marL="457200" marR="0" algn="just">
                        <a:lnSpc>
                          <a:spcPct val="107000"/>
                        </a:lnSpc>
                        <a:spcBef>
                          <a:spcPts val="0"/>
                        </a:spcBef>
                        <a:spcAft>
                          <a:spcPts val="800"/>
                        </a:spcAft>
                      </a:pPr>
                      <a:r>
                        <a:rPr lang="en-US" sz="1400" b="1" kern="100" cap="none" spc="0">
                          <a:solidFill>
                            <a:schemeClr val="bg1"/>
                          </a:solidFill>
                          <a:effectLst/>
                        </a:rPr>
                        <a:t>Definition</a:t>
                      </a:r>
                      <a:endParaRPr lang="en-US" sz="14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713745517"/>
                  </a:ext>
                </a:extLst>
              </a:tr>
              <a:tr h="366744">
                <a:tc>
                  <a:txBody>
                    <a:bodyPr/>
                    <a:lstStyle/>
                    <a:p>
                      <a:pPr marL="457200" marR="0" algn="just">
                        <a:lnSpc>
                          <a:spcPct val="107000"/>
                        </a:lnSpc>
                        <a:spcBef>
                          <a:spcPts val="0"/>
                        </a:spcBef>
                        <a:spcAft>
                          <a:spcPts val="0"/>
                        </a:spcAft>
                      </a:pPr>
                      <a:r>
                        <a:rPr lang="en-IN" sz="1000" b="1" kern="100" cap="none" spc="0">
                          <a:solidFill>
                            <a:schemeClr val="bg1"/>
                          </a:solidFill>
                          <a:effectLst/>
                        </a:rPr>
                        <a:t>user_id</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marL="457200" marR="0" algn="just">
                        <a:lnSpc>
                          <a:spcPct val="107000"/>
                        </a:lnSpc>
                        <a:spcBef>
                          <a:spcPts val="0"/>
                        </a:spcBef>
                        <a:spcAft>
                          <a:spcPts val="800"/>
                        </a:spcAft>
                      </a:pPr>
                      <a:r>
                        <a:rPr lang="en-IN" sz="1000" kern="100" cap="none" spc="0">
                          <a:solidFill>
                            <a:schemeClr val="bg1"/>
                          </a:solidFill>
                          <a:effectLst/>
                        </a:rPr>
                        <a:t>A unique id for the shopper.</a:t>
                      </a:r>
                      <a:endParaRPr lang="en-US" sz="1000"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341878436"/>
                  </a:ext>
                </a:extLst>
              </a:tr>
              <a:tr h="746614">
                <a:tc>
                  <a:txBody>
                    <a:bodyPr/>
                    <a:lstStyle/>
                    <a:p>
                      <a:pPr marL="457200" marR="0" algn="just">
                        <a:lnSpc>
                          <a:spcPct val="107000"/>
                        </a:lnSpc>
                        <a:spcBef>
                          <a:spcPts val="0"/>
                        </a:spcBef>
                        <a:spcAft>
                          <a:spcPts val="0"/>
                        </a:spcAft>
                      </a:pPr>
                      <a:r>
                        <a:rPr lang="en-IN" sz="1000" b="1" kern="100" cap="none" spc="0">
                          <a:solidFill>
                            <a:schemeClr val="bg1"/>
                          </a:solidFill>
                          <a:effectLst/>
                        </a:rPr>
                        <a:t>age_range</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marR="0" algn="just">
                        <a:lnSpc>
                          <a:spcPct val="107000"/>
                        </a:lnSpc>
                        <a:spcBef>
                          <a:spcPts val="0"/>
                        </a:spcBef>
                        <a:spcAft>
                          <a:spcPts val="0"/>
                        </a:spcAft>
                      </a:pPr>
                      <a:r>
                        <a:rPr lang="en-IN" sz="1000" kern="100" cap="none" spc="0" dirty="0">
                          <a:solidFill>
                            <a:schemeClr val="bg1"/>
                          </a:solidFill>
                          <a:effectLst/>
                        </a:rPr>
                        <a:t>User' s age range: 1 for &lt;18; 2 for [18,24]; 3 for [25,29]; </a:t>
                      </a:r>
                      <a:endParaRPr lang="en-US" sz="1000" kern="100" cap="none" spc="0" dirty="0">
                        <a:solidFill>
                          <a:schemeClr val="bg1"/>
                        </a:solidFill>
                        <a:effectLst/>
                      </a:endParaRPr>
                    </a:p>
                    <a:p>
                      <a:pPr marL="457200" marR="0" algn="just">
                        <a:lnSpc>
                          <a:spcPct val="107000"/>
                        </a:lnSpc>
                        <a:spcBef>
                          <a:spcPts val="0"/>
                        </a:spcBef>
                        <a:spcAft>
                          <a:spcPts val="800"/>
                        </a:spcAft>
                      </a:pPr>
                      <a:r>
                        <a:rPr lang="en-IN" sz="1000" kern="100" cap="none" spc="0" dirty="0">
                          <a:solidFill>
                            <a:schemeClr val="bg1"/>
                          </a:solidFill>
                          <a:effectLst/>
                        </a:rPr>
                        <a:t>4 for [30,34]; 5 for [35,39]; 6 for [40,49]; 7 and 8 for &gt;= 50;</a:t>
                      </a:r>
                      <a:br>
                        <a:rPr lang="en-IN" sz="1000" kern="100" cap="none" spc="0" dirty="0">
                          <a:solidFill>
                            <a:schemeClr val="bg1"/>
                          </a:solidFill>
                          <a:effectLst/>
                        </a:rPr>
                      </a:br>
                      <a:r>
                        <a:rPr lang="en-IN" sz="1000" kern="100" cap="none" spc="0" dirty="0">
                          <a:solidFill>
                            <a:schemeClr val="bg1"/>
                          </a:solidFill>
                          <a:effectLst/>
                        </a:rPr>
                        <a:t>0 and NULL for unknown.</a:t>
                      </a:r>
                      <a:endParaRPr lang="en-US" sz="100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773274574"/>
                  </a:ext>
                </a:extLst>
              </a:tr>
              <a:tr h="936549">
                <a:tc>
                  <a:txBody>
                    <a:bodyPr/>
                    <a:lstStyle/>
                    <a:p>
                      <a:pPr marL="457200" marR="0" algn="just">
                        <a:lnSpc>
                          <a:spcPct val="107000"/>
                        </a:lnSpc>
                        <a:spcBef>
                          <a:spcPts val="0"/>
                        </a:spcBef>
                        <a:spcAft>
                          <a:spcPts val="0"/>
                        </a:spcAft>
                      </a:pPr>
                      <a:r>
                        <a:rPr lang="en-IN" sz="1000" b="1" kern="100" cap="none" spc="0">
                          <a:solidFill>
                            <a:schemeClr val="bg1"/>
                          </a:solidFill>
                          <a:effectLst/>
                        </a:rPr>
                        <a:t>gender</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marR="0" algn="just">
                        <a:lnSpc>
                          <a:spcPct val="107000"/>
                        </a:lnSpc>
                        <a:spcBef>
                          <a:spcPts val="0"/>
                        </a:spcBef>
                        <a:spcAft>
                          <a:spcPts val="0"/>
                        </a:spcAft>
                      </a:pPr>
                      <a:r>
                        <a:rPr lang="en-IN" sz="1000" kern="100" cap="none" spc="0">
                          <a:solidFill>
                            <a:schemeClr val="bg1"/>
                          </a:solidFill>
                          <a:effectLst/>
                        </a:rPr>
                        <a:t>User's gender: 0 for female, </a:t>
                      </a:r>
                      <a:endParaRPr lang="en-US" sz="1000" kern="100" cap="none" spc="0">
                        <a:solidFill>
                          <a:schemeClr val="bg1"/>
                        </a:solidFill>
                        <a:effectLst/>
                      </a:endParaRPr>
                    </a:p>
                    <a:p>
                      <a:pPr marL="457200" marR="0" algn="just">
                        <a:lnSpc>
                          <a:spcPct val="107000"/>
                        </a:lnSpc>
                        <a:spcBef>
                          <a:spcPts val="0"/>
                        </a:spcBef>
                        <a:spcAft>
                          <a:spcPts val="0"/>
                        </a:spcAft>
                      </a:pPr>
                      <a:r>
                        <a:rPr lang="en-IN" sz="1000" kern="100" cap="none" spc="0">
                          <a:solidFill>
                            <a:schemeClr val="bg1"/>
                          </a:solidFill>
                          <a:effectLst/>
                        </a:rPr>
                        <a:t>1 for males, </a:t>
                      </a:r>
                      <a:endParaRPr lang="en-US" sz="1000" kern="100" cap="none" spc="0">
                        <a:solidFill>
                          <a:schemeClr val="bg1"/>
                        </a:solidFill>
                        <a:effectLst/>
                      </a:endParaRPr>
                    </a:p>
                    <a:p>
                      <a:pPr marL="457200" marR="0" algn="just">
                        <a:lnSpc>
                          <a:spcPct val="107000"/>
                        </a:lnSpc>
                        <a:spcBef>
                          <a:spcPts val="0"/>
                        </a:spcBef>
                        <a:spcAft>
                          <a:spcPts val="0"/>
                        </a:spcAft>
                      </a:pPr>
                      <a:r>
                        <a:rPr lang="en-IN" sz="1000" kern="100" cap="none" spc="0">
                          <a:solidFill>
                            <a:schemeClr val="bg1"/>
                          </a:solidFill>
                          <a:effectLst/>
                        </a:rPr>
                        <a:t>2 and </a:t>
                      </a:r>
                      <a:endParaRPr lang="en-US" sz="1000" kern="100" cap="none" spc="0">
                        <a:solidFill>
                          <a:schemeClr val="bg1"/>
                        </a:solidFill>
                        <a:effectLst/>
                      </a:endParaRPr>
                    </a:p>
                    <a:p>
                      <a:pPr marL="457200" marR="0" algn="just">
                        <a:lnSpc>
                          <a:spcPct val="107000"/>
                        </a:lnSpc>
                        <a:spcBef>
                          <a:spcPts val="0"/>
                        </a:spcBef>
                        <a:spcAft>
                          <a:spcPts val="800"/>
                        </a:spcAft>
                      </a:pPr>
                      <a:r>
                        <a:rPr lang="en-IN" sz="1000" kern="100" cap="none" spc="0">
                          <a:solidFill>
                            <a:schemeClr val="bg1"/>
                          </a:solidFill>
                          <a:effectLst/>
                        </a:rPr>
                        <a:t>NULL for unknown.</a:t>
                      </a:r>
                      <a:endParaRPr lang="en-US" sz="1000"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524427275"/>
                  </a:ext>
                </a:extLst>
              </a:tr>
              <a:tr h="366744">
                <a:tc>
                  <a:txBody>
                    <a:bodyPr/>
                    <a:lstStyle/>
                    <a:p>
                      <a:pPr marL="457200" marR="0" algn="just">
                        <a:lnSpc>
                          <a:spcPct val="107000"/>
                        </a:lnSpc>
                        <a:spcBef>
                          <a:spcPts val="0"/>
                        </a:spcBef>
                        <a:spcAft>
                          <a:spcPts val="0"/>
                        </a:spcAft>
                      </a:pPr>
                      <a:r>
                        <a:rPr lang="en-IN" sz="1000" b="1" kern="100" cap="none" spc="0">
                          <a:solidFill>
                            <a:schemeClr val="bg1"/>
                          </a:solidFill>
                          <a:effectLst/>
                        </a:rPr>
                        <a:t>merchant_id</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marR="0" algn="just">
                        <a:lnSpc>
                          <a:spcPct val="107000"/>
                        </a:lnSpc>
                        <a:spcBef>
                          <a:spcPts val="0"/>
                        </a:spcBef>
                        <a:spcAft>
                          <a:spcPts val="800"/>
                        </a:spcAft>
                      </a:pPr>
                      <a:r>
                        <a:rPr lang="en-IN" sz="1000" kern="100" cap="none" spc="0" dirty="0">
                          <a:solidFill>
                            <a:schemeClr val="bg1"/>
                          </a:solidFill>
                          <a:effectLst/>
                        </a:rPr>
                        <a:t>A unique id for the merchant.</a:t>
                      </a:r>
                      <a:endParaRPr lang="en-US" sz="100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491825884"/>
                  </a:ext>
                </a:extLst>
              </a:tr>
              <a:tr h="1316418">
                <a:tc>
                  <a:txBody>
                    <a:bodyPr/>
                    <a:lstStyle/>
                    <a:p>
                      <a:pPr marL="457200" marR="0" algn="just">
                        <a:lnSpc>
                          <a:spcPct val="107000"/>
                        </a:lnSpc>
                        <a:spcBef>
                          <a:spcPts val="0"/>
                        </a:spcBef>
                        <a:spcAft>
                          <a:spcPts val="0"/>
                        </a:spcAft>
                      </a:pPr>
                      <a:r>
                        <a:rPr lang="en-IN" sz="1000" b="1" kern="100" cap="none" spc="0">
                          <a:solidFill>
                            <a:schemeClr val="bg1"/>
                          </a:solidFill>
                          <a:effectLst/>
                        </a:rPr>
                        <a:t>label</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marR="0" algn="just">
                        <a:lnSpc>
                          <a:spcPct val="107000"/>
                        </a:lnSpc>
                        <a:spcBef>
                          <a:spcPts val="0"/>
                        </a:spcBef>
                        <a:spcAft>
                          <a:spcPts val="800"/>
                        </a:spcAft>
                      </a:pPr>
                      <a:r>
                        <a:rPr lang="en-IN" sz="1000" kern="100" cap="none" spc="0" dirty="0">
                          <a:solidFill>
                            <a:schemeClr val="bg1"/>
                          </a:solidFill>
                          <a:effectLst/>
                        </a:rPr>
                        <a:t>Value from {0, 1, -1, NULL}. ' 1' denotes ' </a:t>
                      </a:r>
                      <a:r>
                        <a:rPr lang="en-IN" sz="1000" kern="100" cap="none" spc="0" dirty="0" err="1">
                          <a:solidFill>
                            <a:schemeClr val="bg1"/>
                          </a:solidFill>
                          <a:effectLst/>
                        </a:rPr>
                        <a:t>user_id</a:t>
                      </a:r>
                      <a:r>
                        <a:rPr lang="en-IN" sz="1000" kern="100" cap="none" spc="0" dirty="0">
                          <a:solidFill>
                            <a:schemeClr val="bg1"/>
                          </a:solidFill>
                          <a:effectLst/>
                        </a:rPr>
                        <a:t>' as a repeat buyer for ‘</a:t>
                      </a:r>
                      <a:r>
                        <a:rPr lang="en-IN" sz="1000" kern="100" cap="none" spc="0" dirty="0" err="1">
                          <a:solidFill>
                            <a:schemeClr val="bg1"/>
                          </a:solidFill>
                          <a:effectLst/>
                        </a:rPr>
                        <a:t>merchant_id</a:t>
                      </a:r>
                      <a:r>
                        <a:rPr lang="en-IN" sz="1000" kern="100" cap="none" spc="0" dirty="0">
                          <a:solidFill>
                            <a:schemeClr val="bg1"/>
                          </a:solidFill>
                          <a:effectLst/>
                        </a:rPr>
                        <a:t>' while ' 0' is the opposite. ' -1' represents that ' </a:t>
                      </a:r>
                      <a:r>
                        <a:rPr lang="en-IN" sz="1000" kern="100" cap="none" spc="0" dirty="0" err="1">
                          <a:solidFill>
                            <a:schemeClr val="bg1"/>
                          </a:solidFill>
                          <a:effectLst/>
                        </a:rPr>
                        <a:t>user_id</a:t>
                      </a:r>
                      <a:r>
                        <a:rPr lang="en-IN" sz="1000" kern="100" cap="none" spc="0" dirty="0">
                          <a:solidFill>
                            <a:schemeClr val="bg1"/>
                          </a:solidFill>
                          <a:effectLst/>
                        </a:rPr>
                        <a:t>' is not a new customer of the given merchant, thus out of our prediction. However, such records may provide additional information. ' NULL' occurs only in the testing data, indicating it is a pair to predict.</a:t>
                      </a:r>
                      <a:endParaRPr lang="en-US" sz="100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843055496"/>
                  </a:ext>
                </a:extLst>
              </a:tr>
              <a:tr h="1507523">
                <a:tc>
                  <a:txBody>
                    <a:bodyPr/>
                    <a:lstStyle/>
                    <a:p>
                      <a:pPr marL="457200" marR="0" algn="just">
                        <a:lnSpc>
                          <a:spcPct val="107000"/>
                        </a:lnSpc>
                        <a:spcBef>
                          <a:spcPts val="0"/>
                        </a:spcBef>
                        <a:spcAft>
                          <a:spcPts val="0"/>
                        </a:spcAft>
                      </a:pPr>
                      <a:r>
                        <a:rPr lang="en-IN" sz="1000" b="1" kern="100" cap="none" spc="0">
                          <a:solidFill>
                            <a:schemeClr val="bg1"/>
                          </a:solidFill>
                          <a:effectLst/>
                        </a:rPr>
                        <a:t>activity_log</a:t>
                      </a:r>
                      <a:endParaRPr lang="en-US" sz="1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marR="0" algn="just">
                        <a:lnSpc>
                          <a:spcPct val="107000"/>
                        </a:lnSpc>
                        <a:spcBef>
                          <a:spcPts val="0"/>
                        </a:spcBef>
                        <a:spcAft>
                          <a:spcPts val="0"/>
                        </a:spcAft>
                      </a:pPr>
                      <a:r>
                        <a:rPr lang="en-IN" sz="1000" kern="100" cap="none" spc="0" dirty="0">
                          <a:solidFill>
                            <a:schemeClr val="bg1"/>
                          </a:solidFill>
                          <a:effectLst/>
                        </a:rPr>
                        <a:t>Set of interaction records between {</a:t>
                      </a:r>
                      <a:r>
                        <a:rPr lang="en-IN" sz="1000" kern="100" cap="none" spc="0" dirty="0" err="1">
                          <a:solidFill>
                            <a:schemeClr val="bg1"/>
                          </a:solidFill>
                          <a:effectLst/>
                        </a:rPr>
                        <a:t>user_id</a:t>
                      </a:r>
                      <a:r>
                        <a:rPr lang="en-IN" sz="1000" kern="100" cap="none" spc="0" dirty="0">
                          <a:solidFill>
                            <a:schemeClr val="bg1"/>
                          </a:solidFill>
                          <a:effectLst/>
                        </a:rPr>
                        <a:t>, </a:t>
                      </a:r>
                      <a:r>
                        <a:rPr lang="en-IN" sz="1000" kern="100" cap="none" spc="0" dirty="0" err="1">
                          <a:solidFill>
                            <a:schemeClr val="bg1"/>
                          </a:solidFill>
                          <a:effectLst/>
                        </a:rPr>
                        <a:t>merchant_id</a:t>
                      </a:r>
                      <a:r>
                        <a:rPr lang="en-IN" sz="1000" kern="100" cap="none" spc="0" dirty="0">
                          <a:solidFill>
                            <a:schemeClr val="bg1"/>
                          </a:solidFill>
                          <a:effectLst/>
                        </a:rPr>
                        <a:t>}, where each record is an action represented as ' </a:t>
                      </a:r>
                      <a:r>
                        <a:rPr lang="en-IN" sz="1000" kern="100" cap="none" spc="0" dirty="0" err="1">
                          <a:solidFill>
                            <a:schemeClr val="bg1"/>
                          </a:solidFill>
                          <a:effectLst/>
                        </a:rPr>
                        <a:t>item_id:category_id:brand_id:time_stamp:action_type</a:t>
                      </a:r>
                      <a:r>
                        <a:rPr lang="en-IN" sz="1000" kern="100" cap="none" spc="0" dirty="0">
                          <a:solidFill>
                            <a:schemeClr val="bg1"/>
                          </a:solidFill>
                          <a:effectLst/>
                        </a:rPr>
                        <a:t>' . ' #' is used to separate two </a:t>
                      </a:r>
                      <a:r>
                        <a:rPr lang="en-IN" sz="1000" kern="100" cap="none" spc="0" dirty="0" err="1">
                          <a:solidFill>
                            <a:schemeClr val="bg1"/>
                          </a:solidFill>
                          <a:effectLst/>
                        </a:rPr>
                        <a:t>neighboring</a:t>
                      </a:r>
                      <a:r>
                        <a:rPr lang="en-IN" sz="1000" kern="100" cap="none" spc="0" dirty="0">
                          <a:solidFill>
                            <a:schemeClr val="bg1"/>
                          </a:solidFill>
                          <a:effectLst/>
                        </a:rPr>
                        <a:t> elements. Records are not sorted in any particular order.</a:t>
                      </a:r>
                      <a:endParaRPr lang="en-US" sz="1000" kern="100" cap="none" spc="0" dirty="0">
                        <a:solidFill>
                          <a:schemeClr val="bg1"/>
                        </a:solidFill>
                        <a:effectLst/>
                      </a:endParaRPr>
                    </a:p>
                    <a:p>
                      <a:pPr marL="457200" marR="0" algn="just">
                        <a:lnSpc>
                          <a:spcPct val="107000"/>
                        </a:lnSpc>
                        <a:spcBef>
                          <a:spcPts val="0"/>
                        </a:spcBef>
                        <a:spcAft>
                          <a:spcPts val="800"/>
                        </a:spcAft>
                      </a:pPr>
                      <a:br>
                        <a:rPr lang="en-IN" sz="1000" kern="100" cap="none" spc="0" dirty="0">
                          <a:solidFill>
                            <a:schemeClr val="bg1"/>
                          </a:solidFill>
                          <a:effectLst/>
                        </a:rPr>
                      </a:br>
                      <a:endParaRPr lang="en-US" sz="1000" kern="1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5061" marR="0" marT="15732" marB="117987" anchor="ctr">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961987407"/>
                  </a:ext>
                </a:extLst>
              </a:tr>
            </a:tbl>
          </a:graphicData>
        </a:graphic>
      </p:graphicFrame>
    </p:spTree>
    <p:extLst>
      <p:ext uri="{BB962C8B-B14F-4D97-AF65-F5344CB8AC3E}">
        <p14:creationId xmlns:p14="http://schemas.microsoft.com/office/powerpoint/2010/main" val="197580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F5DE-494B-2489-C741-8B26DEC7E50F}"/>
              </a:ext>
            </a:extLst>
          </p:cNvPr>
          <p:cNvSpPr>
            <a:spLocks noGrp="1"/>
          </p:cNvSpPr>
          <p:nvPr>
            <p:ph type="title"/>
          </p:nvPr>
        </p:nvSpPr>
        <p:spPr>
          <a:xfrm>
            <a:off x="1023562" y="685800"/>
            <a:ext cx="10493524" cy="1485900"/>
          </a:xfrm>
        </p:spPr>
        <p:txBody>
          <a:bodyPr>
            <a:normAutofit/>
          </a:bodyPr>
          <a:lstStyle/>
          <a:p>
            <a:r>
              <a:rPr lang="en-US" dirty="0">
                <a:latin typeface="Times New Roman" panose="02020603050405020304" pitchFamily="18" charset="0"/>
                <a:cs typeface="Times New Roman" panose="02020603050405020304" pitchFamily="18" charset="0"/>
              </a:rPr>
              <a:t>Data Preprocessing</a:t>
            </a:r>
          </a:p>
        </p:txBody>
      </p:sp>
      <p:sp>
        <p:nvSpPr>
          <p:cNvPr id="23" name="Rectangle 2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165A0645-7181-7ECA-5316-7750E1C7843F}"/>
              </a:ext>
            </a:extLst>
          </p:cNvPr>
          <p:cNvSpPr>
            <a:spLocks noGrp="1"/>
          </p:cNvSpPr>
          <p:nvPr>
            <p:ph idx="1"/>
          </p:nvPr>
        </p:nvSpPr>
        <p:spPr>
          <a:xfrm>
            <a:off x="846161" y="1410906"/>
            <a:ext cx="5566705" cy="5234116"/>
          </a:xfrm>
        </p:spPr>
        <p:txBody>
          <a:bodyPr>
            <a:normAutofit/>
          </a:bodyPr>
          <a:lstStyle/>
          <a:p>
            <a:pPr marL="0" indent="0" rtl="0">
              <a:buNone/>
            </a:pPr>
            <a:r>
              <a:rPr lang="en-US" sz="1800" dirty="0">
                <a:latin typeface="Times New Roman" panose="02020603050405020304" pitchFamily="18" charset="0"/>
                <a:cs typeface="Times New Roman" panose="02020603050405020304" pitchFamily="18" charset="0"/>
              </a:rPr>
              <a:t>During the pre-processing phase, we performed the following steps:</a:t>
            </a:r>
          </a:p>
          <a:p>
            <a:pPr rtl="0"/>
            <a:r>
              <a:rPr lang="en-US" sz="1800" dirty="0">
                <a:latin typeface="Times New Roman" panose="02020603050405020304" pitchFamily="18" charset="0"/>
                <a:cs typeface="Times New Roman" panose="02020603050405020304" pitchFamily="18" charset="0"/>
              </a:rPr>
              <a:t>Replaced null and unknown values with their respective numeric encoding.</a:t>
            </a:r>
          </a:p>
          <a:p>
            <a:pPr rtl="0"/>
            <a:r>
              <a:rPr lang="en-US" sz="1800" dirty="0">
                <a:latin typeface="Times New Roman" panose="02020603050405020304" pitchFamily="18" charset="0"/>
                <a:cs typeface="Times New Roman" panose="02020603050405020304" pitchFamily="18" charset="0"/>
              </a:rPr>
              <a:t>Split the </a:t>
            </a:r>
            <a:r>
              <a:rPr lang="en-US" sz="1800" b="1" dirty="0" err="1">
                <a:latin typeface="Times New Roman" panose="02020603050405020304" pitchFamily="18" charset="0"/>
                <a:cs typeface="Times New Roman" panose="02020603050405020304" pitchFamily="18" charset="0"/>
              </a:rPr>
              <a:t>activity_log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column at every occurrence of the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symbol.</a:t>
            </a:r>
          </a:p>
          <a:p>
            <a:pPr rtl="0"/>
            <a:r>
              <a:rPr lang="en-US" sz="1800" dirty="0">
                <a:latin typeface="Times New Roman" panose="02020603050405020304" pitchFamily="18" charset="0"/>
                <a:cs typeface="Times New Roman" panose="02020603050405020304" pitchFamily="18" charset="0"/>
              </a:rPr>
              <a:t>Separated the features encoded in the </a:t>
            </a:r>
            <a:r>
              <a:rPr lang="en-US" sz="1800" b="1" dirty="0" err="1">
                <a:latin typeface="Times New Roman" panose="02020603050405020304" pitchFamily="18" charset="0"/>
                <a:cs typeface="Times New Roman" panose="02020603050405020304" pitchFamily="18" charset="0"/>
              </a:rPr>
              <a:t>activity_log</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the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symbol.</a:t>
            </a:r>
          </a:p>
          <a:p>
            <a:pPr rtl="0"/>
            <a:r>
              <a:rPr lang="en-US" sz="1800" dirty="0"/>
              <a:t>Filtered the data based on the assigned </a:t>
            </a:r>
            <a:r>
              <a:rPr lang="en-US" sz="1800" dirty="0" err="1"/>
              <a:t>item_id</a:t>
            </a:r>
            <a:r>
              <a:rPr lang="en-US" sz="1800" dirty="0"/>
              <a:t> values for our group (group 6: </a:t>
            </a:r>
            <a:r>
              <a:rPr lang="en-US" sz="1800" dirty="0" err="1"/>
              <a:t>item_id</a:t>
            </a:r>
            <a:r>
              <a:rPr lang="en-US" sz="1800" dirty="0"/>
              <a:t>: 801-960).</a:t>
            </a:r>
          </a:p>
          <a:p>
            <a:pPr rtl="0"/>
            <a:r>
              <a:rPr lang="en-US" sz="1800" dirty="0"/>
              <a:t>Created a copy of the pre-processed data and transformed it into Data_format_1, which we believed would be useful for feature engineering.</a:t>
            </a:r>
            <a:br>
              <a:rPr lang="en-US" sz="1800" dirty="0"/>
            </a:br>
            <a:endParaRPr lang="en-US" sz="1800" dirty="0"/>
          </a:p>
          <a:p>
            <a:pPr rtl="0"/>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41C698-20C4-A197-63B8-C6D3A8F1BAFA}"/>
              </a:ext>
            </a:extLst>
          </p:cNvPr>
          <p:cNvPicPr>
            <a:picLocks noChangeAspect="1"/>
          </p:cNvPicPr>
          <p:nvPr/>
        </p:nvPicPr>
        <p:blipFill>
          <a:blip r:embed="rId2"/>
          <a:stretch>
            <a:fillRect/>
          </a:stretch>
        </p:blipFill>
        <p:spPr>
          <a:xfrm>
            <a:off x="6412866" y="1410906"/>
            <a:ext cx="5663271" cy="4509010"/>
          </a:xfrm>
          <a:prstGeom prst="rect">
            <a:avLst/>
          </a:prstGeom>
        </p:spPr>
      </p:pic>
    </p:spTree>
    <p:extLst>
      <p:ext uri="{BB962C8B-B14F-4D97-AF65-F5344CB8AC3E}">
        <p14:creationId xmlns:p14="http://schemas.microsoft.com/office/powerpoint/2010/main" val="180406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ECD8-11C6-A947-C3A7-31C35F6B58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 (EDA)</a:t>
            </a:r>
          </a:p>
        </p:txBody>
      </p:sp>
      <p:sp>
        <p:nvSpPr>
          <p:cNvPr id="3" name="Content Placeholder 2">
            <a:extLst>
              <a:ext uri="{FF2B5EF4-FFF2-40B4-BE49-F238E27FC236}">
                <a16:creationId xmlns:a16="http://schemas.microsoft.com/office/drawing/2014/main" id="{93145590-BBF1-FF13-3F6B-B648E7604F3C}"/>
              </a:ext>
            </a:extLst>
          </p:cNvPr>
          <p:cNvSpPr>
            <a:spLocks noGrp="1"/>
          </p:cNvSpPr>
          <p:nvPr>
            <p:ph idx="1"/>
          </p:nvPr>
        </p:nvSpPr>
        <p:spPr>
          <a:xfrm>
            <a:off x="1371600" y="1925982"/>
            <a:ext cx="9601200" cy="3581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 Explored gender distribution of data by age groups and found most females belonged to age group three. Added to that, we found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age groups three, four, and five have almost equal numbers of unknown observations</a:t>
            </a: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Created a correlation plot to perform data statistics.</a:t>
            </a:r>
          </a:p>
        </p:txBody>
      </p:sp>
      <p:pic>
        <p:nvPicPr>
          <p:cNvPr id="4" name="Picture 3">
            <a:extLst>
              <a:ext uri="{FF2B5EF4-FFF2-40B4-BE49-F238E27FC236}">
                <a16:creationId xmlns:a16="http://schemas.microsoft.com/office/drawing/2014/main" id="{EECFA440-7A2F-628A-A954-39EF12D86BD2}"/>
              </a:ext>
            </a:extLst>
          </p:cNvPr>
          <p:cNvPicPr>
            <a:picLocks noChangeAspect="1"/>
          </p:cNvPicPr>
          <p:nvPr/>
        </p:nvPicPr>
        <p:blipFill>
          <a:blip r:embed="rId2"/>
          <a:stretch>
            <a:fillRect/>
          </a:stretch>
        </p:blipFill>
        <p:spPr>
          <a:xfrm>
            <a:off x="1099279" y="3532016"/>
            <a:ext cx="4252210" cy="3043435"/>
          </a:xfrm>
          <a:prstGeom prst="rect">
            <a:avLst/>
          </a:prstGeom>
        </p:spPr>
      </p:pic>
      <p:pic>
        <p:nvPicPr>
          <p:cNvPr id="5" name="Picture 4">
            <a:extLst>
              <a:ext uri="{FF2B5EF4-FFF2-40B4-BE49-F238E27FC236}">
                <a16:creationId xmlns:a16="http://schemas.microsoft.com/office/drawing/2014/main" id="{F282D40F-0D61-5C40-8B89-77B2DBD140FC}"/>
              </a:ext>
            </a:extLst>
          </p:cNvPr>
          <p:cNvPicPr>
            <a:picLocks noChangeAspect="1"/>
          </p:cNvPicPr>
          <p:nvPr/>
        </p:nvPicPr>
        <p:blipFill>
          <a:blip r:embed="rId3"/>
          <a:stretch>
            <a:fillRect/>
          </a:stretch>
        </p:blipFill>
        <p:spPr>
          <a:xfrm>
            <a:off x="7060756" y="3716682"/>
            <a:ext cx="4413883" cy="3016851"/>
          </a:xfrm>
          <a:prstGeom prst="rect">
            <a:avLst/>
          </a:prstGeom>
        </p:spPr>
      </p:pic>
      <p:sp>
        <p:nvSpPr>
          <p:cNvPr id="6" name="Rectangle 5">
            <a:extLst>
              <a:ext uri="{FF2B5EF4-FFF2-40B4-BE49-F238E27FC236}">
                <a16:creationId xmlns:a16="http://schemas.microsoft.com/office/drawing/2014/main" id="{2BA8CD0F-7AC3-F892-35B1-2BF7C211A452}"/>
              </a:ext>
            </a:extLst>
          </p:cNvPr>
          <p:cNvSpPr/>
          <p:nvPr/>
        </p:nvSpPr>
        <p:spPr>
          <a:xfrm>
            <a:off x="7759201" y="3347350"/>
            <a:ext cx="72968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2</a:t>
            </a:r>
          </a:p>
        </p:txBody>
      </p:sp>
      <p:sp>
        <p:nvSpPr>
          <p:cNvPr id="7" name="Rectangle 6">
            <a:extLst>
              <a:ext uri="{FF2B5EF4-FFF2-40B4-BE49-F238E27FC236}">
                <a16:creationId xmlns:a16="http://schemas.microsoft.com/office/drawing/2014/main" id="{DF3C78D0-96E9-9B45-EA86-8200BD3E6107}"/>
              </a:ext>
            </a:extLst>
          </p:cNvPr>
          <p:cNvSpPr/>
          <p:nvPr/>
        </p:nvSpPr>
        <p:spPr>
          <a:xfrm>
            <a:off x="1581380" y="3347350"/>
            <a:ext cx="72968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1</a:t>
            </a:r>
          </a:p>
        </p:txBody>
      </p:sp>
    </p:spTree>
    <p:extLst>
      <p:ext uri="{BB962C8B-B14F-4D97-AF65-F5344CB8AC3E}">
        <p14:creationId xmlns:p14="http://schemas.microsoft.com/office/powerpoint/2010/main" val="239388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754CCB-11D4-E1FE-6B1D-5C904D23BB48}"/>
              </a:ext>
            </a:extLst>
          </p:cNvPr>
          <p:cNvPicPr>
            <a:picLocks noChangeAspect="1"/>
          </p:cNvPicPr>
          <p:nvPr/>
        </p:nvPicPr>
        <p:blipFill>
          <a:blip r:embed="rId2"/>
          <a:stretch>
            <a:fillRect/>
          </a:stretch>
        </p:blipFill>
        <p:spPr>
          <a:xfrm>
            <a:off x="4172917" y="710273"/>
            <a:ext cx="3654931" cy="2741198"/>
          </a:xfrm>
          <a:prstGeom prst="rect">
            <a:avLst/>
          </a:prstGeom>
        </p:spPr>
      </p:pic>
      <p:sp>
        <p:nvSpPr>
          <p:cNvPr id="9" name="Freeform: Shape 12">
            <a:extLst>
              <a:ext uri="{FF2B5EF4-FFF2-40B4-BE49-F238E27FC236}">
                <a16:creationId xmlns:a16="http://schemas.microsoft.com/office/drawing/2014/main" id="{00106F80-B138-4C27-AEAE-350D5506E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611062" y="710273"/>
            <a:ext cx="2308583" cy="2084882"/>
          </a:xfrm>
          <a:custGeom>
            <a:avLst/>
            <a:gdLst>
              <a:gd name="connsiteX0" fmla="*/ 462 w 2308583"/>
              <a:gd name="connsiteY0" fmla="*/ 2084882 h 2084882"/>
              <a:gd name="connsiteX1" fmla="*/ 2308583 w 2308583"/>
              <a:gd name="connsiteY1" fmla="*/ 2084882 h 2084882"/>
              <a:gd name="connsiteX2" fmla="*/ 2308583 w 2308583"/>
              <a:gd name="connsiteY2" fmla="*/ 0 h 2084882"/>
              <a:gd name="connsiteX3" fmla="*/ 2022607 w 2308583"/>
              <a:gd name="connsiteY3" fmla="*/ 0 h 2084882"/>
              <a:gd name="connsiteX4" fmla="*/ 2022607 w 2308583"/>
              <a:gd name="connsiteY4" fmla="*/ 1813955 h 2084882"/>
              <a:gd name="connsiteX5" fmla="*/ 0 w 2308583"/>
              <a:gd name="connsiteY5" fmla="*/ 1813023 h 2084882"/>
              <a:gd name="connsiteX6" fmla="*/ 462 w 2308583"/>
              <a:gd name="connsiteY6" fmla="*/ 2084882 h 208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2084882">
                <a:moveTo>
                  <a:pt x="462" y="2084882"/>
                </a:moveTo>
                <a:lnTo>
                  <a:pt x="2308583" y="2084882"/>
                </a:lnTo>
                <a:lnTo>
                  <a:pt x="2308583" y="0"/>
                </a:lnTo>
                <a:lnTo>
                  <a:pt x="2022607" y="0"/>
                </a:lnTo>
                <a:lnTo>
                  <a:pt x="2022607" y="1813955"/>
                </a:lnTo>
                <a:lnTo>
                  <a:pt x="0" y="1813023"/>
                </a:lnTo>
                <a:cubicBezTo>
                  <a:pt x="923" y="1906853"/>
                  <a:pt x="-462" y="1991052"/>
                  <a:pt x="462" y="2084882"/>
                </a:cubicBezTo>
                <a:close/>
              </a:path>
            </a:pathLst>
          </a:custGeom>
          <a:solidFill>
            <a:schemeClr val="tx1">
              <a:lumMod val="75000"/>
              <a:lumOff val="25000"/>
            </a:schemeClr>
          </a:solidFill>
          <a:ln w="0">
            <a:noFill/>
            <a:prstDash val="solid"/>
            <a:round/>
            <a:headEnd/>
            <a:tailEnd/>
          </a:ln>
        </p:spPr>
      </p:sp>
      <p:pic>
        <p:nvPicPr>
          <p:cNvPr id="5" name="Picture 4">
            <a:extLst>
              <a:ext uri="{FF2B5EF4-FFF2-40B4-BE49-F238E27FC236}">
                <a16:creationId xmlns:a16="http://schemas.microsoft.com/office/drawing/2014/main" id="{85798C4C-5BEE-5528-0FEF-87DE33F485DE}"/>
              </a:ext>
            </a:extLst>
          </p:cNvPr>
          <p:cNvPicPr>
            <a:picLocks noChangeAspect="1"/>
          </p:cNvPicPr>
          <p:nvPr/>
        </p:nvPicPr>
        <p:blipFill>
          <a:blip r:embed="rId3"/>
          <a:stretch>
            <a:fillRect/>
          </a:stretch>
        </p:blipFill>
        <p:spPr>
          <a:xfrm>
            <a:off x="-2530" y="989293"/>
            <a:ext cx="3561498" cy="2653317"/>
          </a:xfrm>
          <a:prstGeom prst="rect">
            <a:avLst/>
          </a:prstGeom>
        </p:spPr>
      </p:pic>
      <p:pic>
        <p:nvPicPr>
          <p:cNvPr id="6" name="Picture 5">
            <a:extLst>
              <a:ext uri="{FF2B5EF4-FFF2-40B4-BE49-F238E27FC236}">
                <a16:creationId xmlns:a16="http://schemas.microsoft.com/office/drawing/2014/main" id="{3D28CC9C-1CEA-C0FE-36C3-117EB14A06F3}"/>
              </a:ext>
            </a:extLst>
          </p:cNvPr>
          <p:cNvPicPr>
            <a:picLocks noChangeAspect="1"/>
          </p:cNvPicPr>
          <p:nvPr/>
        </p:nvPicPr>
        <p:blipFill>
          <a:blip r:embed="rId4"/>
          <a:stretch>
            <a:fillRect/>
          </a:stretch>
        </p:blipFill>
        <p:spPr>
          <a:xfrm>
            <a:off x="8551516" y="524656"/>
            <a:ext cx="3463015" cy="2614575"/>
          </a:xfrm>
          <a:prstGeom prst="rect">
            <a:avLst/>
          </a:prstGeom>
        </p:spPr>
      </p:pic>
      <p:sp>
        <p:nvSpPr>
          <p:cNvPr id="10" name="Freeform: Shape 14">
            <a:extLst>
              <a:ext uri="{FF2B5EF4-FFF2-40B4-BE49-F238E27FC236}">
                <a16:creationId xmlns:a16="http://schemas.microsoft.com/office/drawing/2014/main" id="{DABC7F38-C8B8-4C20-82BE-82A52FF9C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292517" y="1071683"/>
            <a:ext cx="2308583" cy="2379788"/>
          </a:xfrm>
          <a:custGeom>
            <a:avLst/>
            <a:gdLst>
              <a:gd name="connsiteX0" fmla="*/ 2308583 w 2308583"/>
              <a:gd name="connsiteY0" fmla="*/ 0 h 2379788"/>
              <a:gd name="connsiteX1" fmla="*/ 2022607 w 2308583"/>
              <a:gd name="connsiteY1" fmla="*/ 0 h 2379788"/>
              <a:gd name="connsiteX2" fmla="*/ 2022607 w 2308583"/>
              <a:gd name="connsiteY2" fmla="*/ 2108861 h 2379788"/>
              <a:gd name="connsiteX3" fmla="*/ 0 w 2308583"/>
              <a:gd name="connsiteY3" fmla="*/ 2107929 h 2379788"/>
              <a:gd name="connsiteX4" fmla="*/ 462 w 2308583"/>
              <a:gd name="connsiteY4" fmla="*/ 2379788 h 2379788"/>
              <a:gd name="connsiteX5" fmla="*/ 2308583 w 2308583"/>
              <a:gd name="connsiteY5" fmla="*/ 2379788 h 237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379788">
                <a:moveTo>
                  <a:pt x="2308583" y="0"/>
                </a:moveTo>
                <a:lnTo>
                  <a:pt x="2022607" y="0"/>
                </a:lnTo>
                <a:lnTo>
                  <a:pt x="2022607" y="2108861"/>
                </a:lnTo>
                <a:lnTo>
                  <a:pt x="0" y="2107929"/>
                </a:lnTo>
                <a:cubicBezTo>
                  <a:pt x="923" y="2201759"/>
                  <a:pt x="-462" y="2285958"/>
                  <a:pt x="462" y="2379788"/>
                </a:cubicBezTo>
                <a:lnTo>
                  <a:pt x="2308583" y="2379788"/>
                </a:lnTo>
                <a:close/>
              </a:path>
            </a:pathLst>
          </a:custGeom>
          <a:solidFill>
            <a:schemeClr val="tx1">
              <a:lumMod val="65000"/>
              <a:lumOff val="35000"/>
            </a:schemeClr>
          </a:solidFill>
          <a:ln w="0">
            <a:noFill/>
            <a:prstDash val="solid"/>
            <a:round/>
            <a:headEnd/>
            <a:tailEnd/>
          </a:ln>
        </p:spPr>
      </p:sp>
      <p:sp>
        <p:nvSpPr>
          <p:cNvPr id="3" name="Content Placeholder 2">
            <a:extLst>
              <a:ext uri="{FF2B5EF4-FFF2-40B4-BE49-F238E27FC236}">
                <a16:creationId xmlns:a16="http://schemas.microsoft.com/office/drawing/2014/main" id="{23437D2C-7413-D6F5-F413-F578B5226F49}"/>
              </a:ext>
            </a:extLst>
          </p:cNvPr>
          <p:cNvSpPr>
            <a:spLocks noGrp="1"/>
          </p:cNvSpPr>
          <p:nvPr>
            <p:ph idx="1"/>
          </p:nvPr>
        </p:nvSpPr>
        <p:spPr>
          <a:xfrm>
            <a:off x="1158009" y="4385472"/>
            <a:ext cx="7118268" cy="153852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3. Observed that most sales happened on promotion days and visualized how brands, users, and items worked together.</a:t>
            </a:r>
          </a:p>
          <a:p>
            <a:pPr marL="0" indent="0">
              <a:buNone/>
            </a:pPr>
            <a:r>
              <a:rPr lang="en-US" dirty="0">
                <a:latin typeface="Times New Roman" panose="02020603050405020304" pitchFamily="18" charset="0"/>
                <a:cs typeface="Times New Roman" panose="02020603050405020304" pitchFamily="18" charset="0"/>
              </a:rPr>
              <a:t>4. Plotted the popularity of items among users.</a:t>
            </a:r>
          </a:p>
        </p:txBody>
      </p:sp>
      <p:sp useBgFill="1">
        <p:nvSpPr>
          <p:cNvPr id="12" name="Rectangle 16">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10AD56-196F-B653-5D83-794FF5F3C4D0}"/>
              </a:ext>
            </a:extLst>
          </p:cNvPr>
          <p:cNvSpPr/>
          <p:nvPr/>
        </p:nvSpPr>
        <p:spPr>
          <a:xfrm>
            <a:off x="5560899" y="3532016"/>
            <a:ext cx="72968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4</a:t>
            </a:r>
          </a:p>
        </p:txBody>
      </p:sp>
      <p:sp>
        <p:nvSpPr>
          <p:cNvPr id="14" name="Rectangle 13">
            <a:extLst>
              <a:ext uri="{FF2B5EF4-FFF2-40B4-BE49-F238E27FC236}">
                <a16:creationId xmlns:a16="http://schemas.microsoft.com/office/drawing/2014/main" id="{4DF30864-821C-7D45-8F80-55F67228623A}"/>
              </a:ext>
            </a:extLst>
          </p:cNvPr>
          <p:cNvSpPr/>
          <p:nvPr/>
        </p:nvSpPr>
        <p:spPr>
          <a:xfrm>
            <a:off x="440688" y="583490"/>
            <a:ext cx="72968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3</a:t>
            </a:r>
          </a:p>
        </p:txBody>
      </p:sp>
      <p:sp>
        <p:nvSpPr>
          <p:cNvPr id="16" name="Rectangle 15">
            <a:extLst>
              <a:ext uri="{FF2B5EF4-FFF2-40B4-BE49-F238E27FC236}">
                <a16:creationId xmlns:a16="http://schemas.microsoft.com/office/drawing/2014/main" id="{950D8DB9-1227-F2BA-BC89-5C8EB0AA68A6}"/>
              </a:ext>
            </a:extLst>
          </p:cNvPr>
          <p:cNvSpPr/>
          <p:nvPr/>
        </p:nvSpPr>
        <p:spPr>
          <a:xfrm>
            <a:off x="10700925" y="3162684"/>
            <a:ext cx="72968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5</a:t>
            </a:r>
          </a:p>
        </p:txBody>
      </p:sp>
    </p:spTree>
    <p:extLst>
      <p:ext uri="{BB962C8B-B14F-4D97-AF65-F5344CB8AC3E}">
        <p14:creationId xmlns:p14="http://schemas.microsoft.com/office/powerpoint/2010/main" val="218479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36">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38">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00C1D6-E83B-7DC0-50DF-5995AA07AB15}"/>
              </a:ext>
            </a:extLst>
          </p:cNvPr>
          <p:cNvSpPr>
            <a:spLocks noGrp="1"/>
          </p:cNvSpPr>
          <p:nvPr>
            <p:ph idx="1"/>
          </p:nvPr>
        </p:nvSpPr>
        <p:spPr>
          <a:xfrm>
            <a:off x="218501" y="1199297"/>
            <a:ext cx="3711476" cy="3208234"/>
          </a:xfrm>
        </p:spPr>
        <p:txBody>
          <a:bodyPr>
            <a:normAutofit/>
          </a:bodyPr>
          <a:lstStyle/>
          <a:p>
            <a:pPr marL="0" indent="0" defTabSz="749808">
              <a:spcBef>
                <a:spcPts val="820"/>
              </a:spcBef>
              <a:spcAft>
                <a:spcPts val="164"/>
              </a:spcAft>
              <a:buNone/>
            </a:pPr>
            <a:r>
              <a:rPr lang="en-US" sz="1640" kern="1200" baseline="0" dirty="0">
                <a:solidFill>
                  <a:schemeClr val="tx2"/>
                </a:solidFill>
                <a:latin typeface="Times New Roman" panose="02020603050405020304" pitchFamily="18" charset="0"/>
                <a:ea typeface="+mn-ea"/>
                <a:cs typeface="Times New Roman" panose="02020603050405020304" pitchFamily="18" charset="0"/>
              </a:rPr>
              <a:t>5. Categorized overall activity by gender using pie charts.</a:t>
            </a:r>
          </a:p>
          <a:p>
            <a:pPr marL="0" indent="0" defTabSz="749808">
              <a:spcBef>
                <a:spcPts val="820"/>
              </a:spcBef>
              <a:spcAft>
                <a:spcPts val="164"/>
              </a:spcAft>
              <a:buNone/>
            </a:pPr>
            <a:r>
              <a:rPr lang="en-US" sz="1640" b="1" kern="1200" baseline="0" dirty="0">
                <a:solidFill>
                  <a:schemeClr val="tx2"/>
                </a:solidFill>
                <a:latin typeface="Times New Roman" panose="02020603050405020304" pitchFamily="18" charset="0"/>
                <a:ea typeface="+mn-ea"/>
                <a:cs typeface="Times New Roman" panose="02020603050405020304" pitchFamily="18" charset="0"/>
              </a:rPr>
              <a:t>CONCLUSION</a:t>
            </a:r>
          </a:p>
          <a:p>
            <a:pPr marL="0" indent="0" defTabSz="749808">
              <a:spcBef>
                <a:spcPts val="820"/>
              </a:spcBef>
              <a:spcAft>
                <a:spcPts val="164"/>
              </a:spcAft>
              <a:buNone/>
            </a:pPr>
            <a:r>
              <a:rPr lang="en-US" sz="1640" kern="1200" baseline="0" dirty="0">
                <a:solidFill>
                  <a:schemeClr val="tx2"/>
                </a:solidFill>
                <a:latin typeface="Times New Roman" panose="02020603050405020304" pitchFamily="18" charset="0"/>
                <a:ea typeface="+mn-ea"/>
                <a:cs typeface="Times New Roman" panose="02020603050405020304" pitchFamily="18" charset="0"/>
              </a:rPr>
              <a:t>We Realized that data was oriented in three perspectives: user, merchant, and user-merchant pair perspectives, which revolved around actions performed by the users..</a:t>
            </a:r>
            <a:endParaRPr lang="en-US" dirty="0">
              <a:latin typeface="Times New Roman" panose="02020603050405020304" pitchFamily="18" charset="0"/>
              <a:cs typeface="Times New Roman" panose="02020603050405020304" pitchFamily="18" charset="0"/>
            </a:endParaRPr>
          </a:p>
        </p:txBody>
      </p:sp>
      <p:pic>
        <p:nvPicPr>
          <p:cNvPr id="25" name="Picture 24" descr="Chart, pie chart&#10;&#10;Description automatically generated">
            <a:extLst>
              <a:ext uri="{FF2B5EF4-FFF2-40B4-BE49-F238E27FC236}">
                <a16:creationId xmlns:a16="http://schemas.microsoft.com/office/drawing/2014/main" id="{B513FD02-DB44-0F4A-32FD-9ADE71912A64}"/>
              </a:ext>
            </a:extLst>
          </p:cNvPr>
          <p:cNvPicPr>
            <a:picLocks noChangeAspect="1"/>
          </p:cNvPicPr>
          <p:nvPr/>
        </p:nvPicPr>
        <p:blipFill>
          <a:blip r:embed="rId2"/>
          <a:stretch>
            <a:fillRect/>
          </a:stretch>
        </p:blipFill>
        <p:spPr>
          <a:xfrm>
            <a:off x="3993685" y="2106391"/>
            <a:ext cx="4546643" cy="2168965"/>
          </a:xfrm>
          <a:prstGeom prst="rect">
            <a:avLst/>
          </a:prstGeom>
        </p:spPr>
      </p:pic>
      <p:pic>
        <p:nvPicPr>
          <p:cNvPr id="26" name="Picture 25" descr="Chart, pie chart&#10;&#10;Description automatically generated">
            <a:extLst>
              <a:ext uri="{FF2B5EF4-FFF2-40B4-BE49-F238E27FC236}">
                <a16:creationId xmlns:a16="http://schemas.microsoft.com/office/drawing/2014/main" id="{1DFAE676-B4A8-869C-9C80-9C3680B76396}"/>
              </a:ext>
            </a:extLst>
          </p:cNvPr>
          <p:cNvPicPr>
            <a:picLocks noChangeAspect="1"/>
          </p:cNvPicPr>
          <p:nvPr/>
        </p:nvPicPr>
        <p:blipFill>
          <a:blip r:embed="rId3"/>
          <a:stretch>
            <a:fillRect/>
          </a:stretch>
        </p:blipFill>
        <p:spPr>
          <a:xfrm>
            <a:off x="6766101" y="4402700"/>
            <a:ext cx="4153491" cy="1973408"/>
          </a:xfrm>
          <a:prstGeom prst="rect">
            <a:avLst/>
          </a:prstGeom>
        </p:spPr>
      </p:pic>
      <p:pic>
        <p:nvPicPr>
          <p:cNvPr id="27" name="Picture 26" descr="Chart, pie chart&#10;&#10;Description automatically generated">
            <a:extLst>
              <a:ext uri="{FF2B5EF4-FFF2-40B4-BE49-F238E27FC236}">
                <a16:creationId xmlns:a16="http://schemas.microsoft.com/office/drawing/2014/main" id="{326E787C-EC0D-8501-1CDD-9359075710A0}"/>
              </a:ext>
            </a:extLst>
          </p:cNvPr>
          <p:cNvPicPr>
            <a:picLocks noChangeAspect="1"/>
          </p:cNvPicPr>
          <p:nvPr/>
        </p:nvPicPr>
        <p:blipFill>
          <a:blip r:embed="rId4"/>
          <a:stretch>
            <a:fillRect/>
          </a:stretch>
        </p:blipFill>
        <p:spPr>
          <a:xfrm>
            <a:off x="127417" y="4332612"/>
            <a:ext cx="4216240" cy="2043496"/>
          </a:xfrm>
          <a:prstGeom prst="rect">
            <a:avLst/>
          </a:prstGeom>
        </p:spPr>
      </p:pic>
      <p:pic>
        <p:nvPicPr>
          <p:cNvPr id="28" name="Picture 27" descr="Chart, pie chart&#10;&#10;Description automatically generated">
            <a:extLst>
              <a:ext uri="{FF2B5EF4-FFF2-40B4-BE49-F238E27FC236}">
                <a16:creationId xmlns:a16="http://schemas.microsoft.com/office/drawing/2014/main" id="{67F97BA8-E7D6-65C4-C895-021F3C393E50}"/>
              </a:ext>
            </a:extLst>
          </p:cNvPr>
          <p:cNvPicPr>
            <a:picLocks noChangeAspect="1"/>
          </p:cNvPicPr>
          <p:nvPr/>
        </p:nvPicPr>
        <p:blipFill>
          <a:blip r:embed="rId5"/>
          <a:stretch>
            <a:fillRect/>
          </a:stretch>
        </p:blipFill>
        <p:spPr>
          <a:xfrm>
            <a:off x="7780246" y="114815"/>
            <a:ext cx="4318494" cy="2168965"/>
          </a:xfrm>
          <a:prstGeom prst="rect">
            <a:avLst/>
          </a:prstGeom>
        </p:spPr>
      </p:pic>
      <p:sp>
        <p:nvSpPr>
          <p:cNvPr id="29" name="Rectangle 28">
            <a:extLst>
              <a:ext uri="{FF2B5EF4-FFF2-40B4-BE49-F238E27FC236}">
                <a16:creationId xmlns:a16="http://schemas.microsoft.com/office/drawing/2014/main" id="{CFF6004D-4C05-2478-780A-EA013A1FA8D1}"/>
              </a:ext>
            </a:extLst>
          </p:cNvPr>
          <p:cNvSpPr/>
          <p:nvPr/>
        </p:nvSpPr>
        <p:spPr>
          <a:xfrm>
            <a:off x="8702924" y="6418517"/>
            <a:ext cx="633507" cy="319446"/>
          </a:xfrm>
          <a:prstGeom prst="rect">
            <a:avLst/>
          </a:prstGeom>
          <a:noFill/>
        </p:spPr>
        <p:txBody>
          <a:bodyPr wrap="none" lIns="91440" tIns="45720" rIns="91440" bIns="45720">
            <a:spAutoFit/>
          </a:bodyPr>
          <a:lstStyle/>
          <a:p>
            <a:pPr algn="ctr" defTabSz="374904">
              <a:spcAft>
                <a:spcPts val="600"/>
              </a:spcAft>
            </a:pPr>
            <a:r>
              <a:rPr lang="en-US" sz="1476"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Fig: 9</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D29F78B2-15F3-473F-1CCC-356F52E0B570}"/>
              </a:ext>
            </a:extLst>
          </p:cNvPr>
          <p:cNvSpPr/>
          <p:nvPr/>
        </p:nvSpPr>
        <p:spPr>
          <a:xfrm>
            <a:off x="2442988" y="6457331"/>
            <a:ext cx="633507" cy="319446"/>
          </a:xfrm>
          <a:prstGeom prst="rect">
            <a:avLst/>
          </a:prstGeom>
          <a:noFill/>
        </p:spPr>
        <p:txBody>
          <a:bodyPr wrap="none" lIns="91440" tIns="45720" rIns="91440" bIns="45720">
            <a:spAutoFit/>
          </a:bodyPr>
          <a:lstStyle/>
          <a:p>
            <a:pPr algn="ctr" defTabSz="374904">
              <a:spcAft>
                <a:spcPts val="600"/>
              </a:spcAft>
            </a:pPr>
            <a:r>
              <a:rPr lang="en-US" sz="1476"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Fig: 8</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62F97CB6-C42F-905B-AE59-992679847CCD}"/>
              </a:ext>
            </a:extLst>
          </p:cNvPr>
          <p:cNvSpPr/>
          <p:nvPr/>
        </p:nvSpPr>
        <p:spPr>
          <a:xfrm>
            <a:off x="8781964" y="3059053"/>
            <a:ext cx="633507" cy="319446"/>
          </a:xfrm>
          <a:prstGeom prst="rect">
            <a:avLst/>
          </a:prstGeom>
          <a:noFill/>
        </p:spPr>
        <p:txBody>
          <a:bodyPr wrap="none" lIns="91440" tIns="45720" rIns="91440" bIns="45720">
            <a:spAutoFit/>
          </a:bodyPr>
          <a:lstStyle/>
          <a:p>
            <a:pPr algn="ctr" defTabSz="374904">
              <a:spcAft>
                <a:spcPts val="600"/>
              </a:spcAft>
            </a:pPr>
            <a:r>
              <a:rPr lang="en-US" sz="1476"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Fig: 7</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E01B4B70-649C-40C8-76A3-C966F15CE2A2}"/>
              </a:ext>
            </a:extLst>
          </p:cNvPr>
          <p:cNvSpPr/>
          <p:nvPr/>
        </p:nvSpPr>
        <p:spPr>
          <a:xfrm>
            <a:off x="7053479" y="854830"/>
            <a:ext cx="633507" cy="319446"/>
          </a:xfrm>
          <a:prstGeom prst="rect">
            <a:avLst/>
          </a:prstGeom>
          <a:noFill/>
        </p:spPr>
        <p:txBody>
          <a:bodyPr wrap="none" lIns="91440" tIns="45720" rIns="91440" bIns="45720">
            <a:spAutoFit/>
          </a:bodyPr>
          <a:lstStyle/>
          <a:p>
            <a:pPr algn="ctr" defTabSz="374904">
              <a:spcAft>
                <a:spcPts val="600"/>
              </a:spcAft>
            </a:pPr>
            <a:r>
              <a:rPr lang="en-US" sz="1476" kern="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mn-ea"/>
                <a:cs typeface="Times New Roman" panose="02020603050405020304" pitchFamily="18" charset="0"/>
              </a:rPr>
              <a:t>Fig: 6</a:t>
            </a:r>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A0ED-FB65-CE12-1281-62DB59AE6C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 Engineering</a:t>
            </a:r>
          </a:p>
        </p:txBody>
      </p:sp>
      <p:sp>
        <p:nvSpPr>
          <p:cNvPr id="3" name="Content Placeholder 2">
            <a:extLst>
              <a:ext uri="{FF2B5EF4-FFF2-40B4-BE49-F238E27FC236}">
                <a16:creationId xmlns:a16="http://schemas.microsoft.com/office/drawing/2014/main" id="{71C05203-8FE2-4F02-1C01-7F798988B301}"/>
              </a:ext>
            </a:extLst>
          </p:cNvPr>
          <p:cNvSpPr>
            <a:spLocks noGrp="1"/>
          </p:cNvSpPr>
          <p:nvPr>
            <p:ph idx="1"/>
          </p:nvPr>
        </p:nvSpPr>
        <p:spPr>
          <a:xfrm>
            <a:off x="1091821" y="1378424"/>
            <a:ext cx="9880979" cy="5479576"/>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We used the Processed dataset to engineer a total of 153 features based on the basic user-merchant logic. The features can be classified into various categories such as time-related features, count features, action count features, ratio of actions features, monthly features and double 11 Features.</a:t>
            </a:r>
          </a:p>
          <a:p>
            <a:r>
              <a:rPr lang="en-US" sz="1800" u="sng" dirty="0">
                <a:latin typeface="Times New Roman" panose="02020603050405020304" pitchFamily="18" charset="0"/>
                <a:cs typeface="Times New Roman" panose="02020603050405020304" pitchFamily="18" charset="0"/>
              </a:rPr>
              <a:t>Time-related features </a:t>
            </a:r>
          </a:p>
          <a:p>
            <a:pPr lvl="1"/>
            <a:r>
              <a:rPr lang="en-US" sz="1800" dirty="0">
                <a:latin typeface="Times New Roman" panose="02020603050405020304" pitchFamily="18" charset="0"/>
                <a:cs typeface="Times New Roman" panose="02020603050405020304" pitchFamily="18" charset="0"/>
              </a:rPr>
              <a:t>Time period</a:t>
            </a:r>
          </a:p>
          <a:p>
            <a:pPr lvl="1"/>
            <a:r>
              <a:rPr lang="en-US" sz="1800" dirty="0">
                <a:latin typeface="Times New Roman" panose="02020603050405020304" pitchFamily="18" charset="0"/>
                <a:cs typeface="Times New Roman" panose="02020603050405020304" pitchFamily="18" charset="0"/>
              </a:rPr>
              <a:t>Interval</a:t>
            </a:r>
          </a:p>
          <a:p>
            <a:r>
              <a:rPr lang="en-US" sz="1800" u="sng" dirty="0">
                <a:latin typeface="Times New Roman" panose="02020603050405020304" pitchFamily="18" charset="0"/>
                <a:cs typeface="Times New Roman" panose="02020603050405020304" pitchFamily="18" charset="0"/>
              </a:rPr>
              <a:t>Count Features</a:t>
            </a:r>
            <a:r>
              <a:rPr lang="en-US" sz="1800" dirty="0">
                <a:latin typeface="Times New Roman" panose="02020603050405020304" pitchFamily="18" charset="0"/>
                <a:cs typeface="Times New Roman" panose="02020603050405020304" pitchFamily="18" charset="0"/>
              </a:rPr>
              <a:t>:</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Count features User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Count Features Merchant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Count Features User-Merchant Perspective</a:t>
            </a:r>
            <a:endParaRPr lang="en-US" sz="1800" i="0" dirty="0">
              <a:latin typeface="Times New Roman" panose="02020603050405020304" pitchFamily="18" charset="0"/>
              <a:cs typeface="Times New Roman" panose="02020603050405020304" pitchFamily="18" charset="0"/>
            </a:endParaRPr>
          </a:p>
          <a:p>
            <a:r>
              <a:rPr lang="en-US" sz="1800" u="sng" dirty="0">
                <a:latin typeface="Times New Roman" panose="02020603050405020304" pitchFamily="18" charset="0"/>
                <a:cs typeface="Times New Roman" panose="02020603050405020304" pitchFamily="18" charset="0"/>
              </a:rPr>
              <a:t>Action Count Features</a:t>
            </a:r>
            <a:r>
              <a:rPr lang="en-US" sz="1800" dirty="0">
                <a:latin typeface="Times New Roman" panose="02020603050405020304" pitchFamily="18" charset="0"/>
                <a:cs typeface="Times New Roman" panose="02020603050405020304" pitchFamily="18" charset="0"/>
              </a:rPr>
              <a:t>:</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Action count Features user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Action count Features merchant Perspective</a:t>
            </a:r>
          </a:p>
          <a:p>
            <a:pPr lvl="1"/>
            <a:r>
              <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rPr>
              <a:t>Action count Features user-merchant Perspective</a:t>
            </a: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sz="1800" i="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1334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{950928EF-9BF7-AD42-93BB-2B080059D7C5}tf10001072</Template>
  <TotalTime>4706</TotalTime>
  <Words>1814</Words>
  <Application>Microsoft Macintosh PowerPoint</Application>
  <PresentationFormat>Widescreen</PresentationFormat>
  <Paragraphs>158</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Times New Roman</vt:lpstr>
      <vt:lpstr>Wingdings</vt:lpstr>
      <vt:lpstr>Crop</vt:lpstr>
      <vt:lpstr>CECS 550 – Pattern Recognition  </vt:lpstr>
      <vt:lpstr>AGENDA</vt:lpstr>
      <vt:lpstr>Problem Statement</vt:lpstr>
      <vt:lpstr>Data</vt:lpstr>
      <vt:lpstr>Data Preprocessing</vt:lpstr>
      <vt:lpstr>Exploratory Data Analysis (EDA)</vt:lpstr>
      <vt:lpstr>PowerPoint Presentation</vt:lpstr>
      <vt:lpstr>PowerPoint Presentation</vt:lpstr>
      <vt:lpstr>Feature Engineering</vt:lpstr>
      <vt:lpstr>Feature Engineering</vt:lpstr>
      <vt:lpstr>Feature Ranking </vt:lpstr>
      <vt:lpstr>Results Of Feature Ranking</vt:lpstr>
      <vt:lpstr>Modeling</vt:lpstr>
      <vt:lpstr>Baseline Model (Random Forest)</vt:lpstr>
      <vt:lpstr>2. Bayes Classifier</vt:lpstr>
      <vt:lpstr>3. K- Nearest Neighbours</vt:lpstr>
      <vt:lpstr>Performance Evaluation (KNN)</vt:lpstr>
      <vt:lpstr>Parzen Window</vt:lpstr>
      <vt:lpstr>CNN and RNN</vt:lpstr>
      <vt:lpstr>Conclusion and Insights: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COMP4960 – Software Engineering Architectural Design Case Study: Online Bookstore</dc:title>
  <dc:creator>Pham, Cuong</dc:creator>
  <cp:lastModifiedBy>Ashwanth Kumar Alagesan</cp:lastModifiedBy>
  <cp:revision>218</cp:revision>
  <cp:lastPrinted>2023-04-23T01:35:35Z</cp:lastPrinted>
  <dcterms:created xsi:type="dcterms:W3CDTF">2021-02-17T01:39:14Z</dcterms:created>
  <dcterms:modified xsi:type="dcterms:W3CDTF">2023-05-02T02:58:45Z</dcterms:modified>
</cp:coreProperties>
</file>