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Integrated Python Course - Day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Integration</a:t>
            </a:r>
          </a:p>
          <a:p>
            <a:r>
              <a:t>July 26, 2025</a:t>
            </a:r>
          </a:p>
          <a:p>
            <a:r>
              <a:t>Presenter: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Integrated Python Course is a 4-month program covering core Python, Git, file operations, AI, web development, cloud integration, and more. Day 6 focuses on AI integration.</a:t>
            </a:r>
          </a:p>
          <a:p>
            <a:pPr/>
            <a:r>
              <a:t>Duration: 4 months (80 days)</a:t>
            </a:r>
          </a:p>
          <a:p>
            <a:pPr/>
            <a:r>
              <a:t>Focus: Holistic Python mastery</a:t>
            </a:r>
          </a:p>
          <a:p>
            <a:pPr/>
            <a:r>
              <a:t>Today’s Goal: Learn AI framework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we’ll cover today:</a:t>
            </a:r>
          </a:p>
          <a:p>
            <a:pPr/>
            <a:r>
              <a:t>Introduction to AI Frameworks</a:t>
            </a:r>
          </a:p>
          <a:p>
            <a:pPr/>
            <a:r>
              <a:t>Integrating ChatGPT and Grok</a:t>
            </a:r>
          </a:p>
          <a:p>
            <a:pPr/>
            <a:r>
              <a:t>Basic AI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AI tools:</a:t>
            </a:r>
          </a:p>
          <a:p>
            <a:pPr/>
            <a:r>
              <a:t>ChatGPT: Conversational AI by OpenAI</a:t>
            </a:r>
          </a:p>
          <a:p>
            <a:pPr/>
            <a:r>
              <a:t>Grok: AI by xAI for insightful responses</a:t>
            </a:r>
          </a:p>
          <a:p>
            <a:pPr/>
            <a:r>
              <a:t>API-based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Preparing for AI usage:</a:t>
            </a:r>
          </a:p>
          <a:p>
            <a:pPr/>
            <a:r>
              <a:t>Install requests: `pip install requests`</a:t>
            </a:r>
          </a:p>
          <a:p>
            <a:pPr/>
            <a:r>
              <a:t>Obtain API keys (e.g., OpenAI, xAI)</a:t>
            </a:r>
          </a:p>
          <a:p>
            <a:pPr/>
            <a:r>
              <a:t>Configure environment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ChatGPT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 ChatGPT interaction:</a:t>
            </a:r>
          </a:p>
          <a:p>
            <a:pPr/>
            <a:r>
              <a:t>import requests</a:t>
            </a:r>
            <a:br/>
            <a:r>
              <a:t>url = "https://api.openai.com/v1/chat/completions"</a:t>
            </a:r>
            <a:br/>
            <a:r>
              <a:t>headers = {"Authorization": "Bearer YOUR_API_KEY"}</a:t>
            </a:r>
            <a:br/>
            <a:r>
              <a:t>data = {"model": "gpt-3.5-turbo", "messages": [{"role": "user", "content": "Hello"}]}</a:t>
            </a:r>
            <a:br/>
            <a:r>
              <a:t>response = requests.post(url, json=data, headers=headers)</a:t>
            </a:r>
            <a:br/>
            <a:r>
              <a:t>print(response.json())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