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Integrated Python Course - Day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Business Intelligence</a:t>
            </a:r>
          </a:p>
          <a:p>
            <a:r>
              <a:t>July 28, 2025</a:t>
            </a:r>
          </a:p>
          <a:p>
            <a:r>
              <a:t>Presenter: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Integrated Python Course is a 4-month program covering core Python, Git, file operations, AI, web development, cloud integration, and more. Day 9 focuses on business intelligence.</a:t>
            </a:r>
          </a:p>
          <a:p>
            <a:r>
              <a:t>Focus: Holistic Python mastery</a:t>
            </a:r>
          </a:p>
          <a:p>
            <a:r>
              <a:t>Today’s Goal: Learn business intelligence with Python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we’ll cover today:</a:t>
            </a:r>
          </a:p>
          <a:p>
            <a:r>
              <a:t>Implementing BI Solutions</a:t>
            </a:r>
          </a:p>
          <a:p>
            <a:r>
              <a:t>Data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Business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Business Intelligence?</a:t>
            </a:r>
          </a:p>
          <a:p>
            <a:r>
              <a:t>Tools: Python with pandas, matplotlib</a:t>
            </a:r>
          </a:p>
          <a:p>
            <a:r>
              <a:t>Applications: Sales analysis, reporting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BI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Preparing for BI:</a:t>
            </a:r>
          </a:p>
          <a:p>
            <a:r>
              <a:t>Install matplotlib: `pip install matplotlib`</a:t>
            </a:r>
          </a:p>
          <a:p>
            <a:r>
              <a:t>Load sample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Implementing BI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Basic BI workflow:</a:t>
            </a:r>
          </a:p>
          <a:p>
            <a:pPr>
              <a:defRPr sz="1200">
                <a:solidFill>
                  <a:srgbClr val="000000"/>
                </a:solidFill>
                <a:latin typeface="Courier New"/>
              </a:defRPr>
            </a:pPr>
            <a:r>
              <a:t>import pandas as pd</a:t>
            </a:r>
            <a:br/>
            <a:r>
              <a:t>data = pd.read_csv("sales_data.csv")</a:t>
            </a:r>
            <a:br/>
            <a:r>
              <a:t>total_sales = data["sales"].sum()</a:t>
            </a:r>
            <a:br/>
            <a:r>
              <a:t>print("Total Sales:", total_sales)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