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2080-B075-3697-F7E9-5A96A3DDC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02754"/>
            <a:ext cx="8361229" cy="2098226"/>
          </a:xfrm>
        </p:spPr>
        <p:txBody>
          <a:bodyPr/>
          <a:lstStyle/>
          <a:p>
            <a:r>
              <a:rPr lang="en-IN" b="1" dirty="0"/>
              <a:t>Setting Up Python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41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E526-EFDD-B2B4-AC3C-ED871FC5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C83F-239D-1F05-D94F-637604C4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Python Master Course!</a:t>
            </a:r>
          </a:p>
          <a:p>
            <a:r>
              <a:rPr lang="en-US" dirty="0"/>
              <a:t>Today’s Topic: Setting Up 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65305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9813-D6BF-A99D-2C2D-14C17BCA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F042-EEDB-42C9-8EAC-55A9D8DA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popular, versatile programming language.</a:t>
            </a:r>
          </a:p>
          <a:p>
            <a:r>
              <a:rPr lang="en-US" dirty="0"/>
              <a:t>Used for web development, data science, automation,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73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1058-A700-1A26-6192-2986615D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Learn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1D3D-BA44-F674-C8C0-D16C719B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syntax, easy to learn.</a:t>
            </a:r>
          </a:p>
          <a:p>
            <a:r>
              <a:rPr lang="en-IN" dirty="0"/>
              <a:t>Wide community support.</a:t>
            </a:r>
          </a:p>
          <a:p>
            <a:r>
              <a:rPr lang="en-US" dirty="0"/>
              <a:t>Libraries for various fields (data science, web development, AI).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09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D02F-C3BF-8D1D-A79C-71836D9B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Installation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58C9-1A1F-3081-C6E4-24662987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 Installation from Python.org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Anaconda for data science.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 package manager (pip, Conda).</a:t>
            </a:r>
          </a:p>
        </p:txBody>
      </p:sp>
    </p:spTree>
    <p:extLst>
      <p:ext uri="{BB962C8B-B14F-4D97-AF65-F5344CB8AC3E}">
        <p14:creationId xmlns:p14="http://schemas.microsoft.com/office/powerpoint/2010/main" val="44673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C59A-006A-7423-BCB6-2B267C06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Installing Python on Windows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8754-3363-893D-44A4-517C7C15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Step-by-step installation.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Checking "Add Python to PATH".</a:t>
            </a:r>
          </a:p>
        </p:txBody>
      </p:sp>
    </p:spTree>
    <p:extLst>
      <p:ext uri="{BB962C8B-B14F-4D97-AF65-F5344CB8AC3E}">
        <p14:creationId xmlns:p14="http://schemas.microsoft.com/office/powerpoint/2010/main" val="3915602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{91D0A4BF-7C36-44C2-8301-F1DEA96C88E2}tf10001105</Template>
  <TotalTime>6</TotalTime>
  <Words>111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Setting Up Python Environment</vt:lpstr>
      <vt:lpstr>Introduction</vt:lpstr>
      <vt:lpstr>What is Python?</vt:lpstr>
      <vt:lpstr>Why Learn Python?</vt:lpstr>
      <vt:lpstr>Python Installation Methods</vt:lpstr>
      <vt:lpstr>Installing Python on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avulashruthi96@gmail.com</dc:creator>
  <cp:lastModifiedBy>avulashruthi96@gmail.com</cp:lastModifiedBy>
  <cp:revision>7</cp:revision>
  <dcterms:created xsi:type="dcterms:W3CDTF">2025-05-18T11:01:30Z</dcterms:created>
  <dcterms:modified xsi:type="dcterms:W3CDTF">2025-05-18T11:09:56Z</dcterms:modified>
</cp:coreProperties>
</file>