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Integrated Python Course - Day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Analytics Basics</a:t>
            </a:r>
          </a:p>
          <a:p>
            <a:r>
              <a:t>Date: July 16, 2025</a:t>
            </a:r>
          </a:p>
          <a:p>
            <a:r>
              <a:t>Presenter: [Your Name]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The Integrated Python Course is a 4-month program covering core Python, Git, file operations, AI, web development, cloud integration, and more. Day 4 focuses on data analytics fundamentals.</a:t>
            </a:r>
          </a:p>
          <a:p>
            <a:r>
              <a:t>Duration: 4 months (80 days)</a:t>
            </a:r>
          </a:p>
          <a:p>
            <a:r>
              <a:t>Focus: Holistic Python mastery</a:t>
            </a:r>
          </a:p>
          <a:p>
            <a:r>
              <a:t>Today’s Goal: Learn data analytics basics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Introduction to Data Analytics Tools</a:t>
            </a:r>
          </a:p>
          <a:p>
            <a:r>
              <a:t>Data Cleaning Techniques</a:t>
            </a:r>
          </a:p>
          <a:p>
            <a:r>
              <a:t>Data Wrangling and Transformations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Data Analytics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Install pandas: pip install pandas</a:t>
            </a:r>
          </a:p>
          <a:p>
            <a:r>
              <a:t>Install numpy: pip install numpy</a:t>
            </a:r>
          </a:p>
          <a:p>
            <a:r>
              <a:t>Overview of data structures (Series, DataFrame)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urier New"/>
              </a:defRPr>
            </a:pPr>
            <a:r>
              <a:t>import pandas as pd</a:t>
            </a:r>
            <a:br/>
            <a:r>
              <a:t>data = pd.read_csv("sample_data.csv")</a:t>
            </a:r>
            <a:br/>
            <a:r>
              <a:t>print(data.head())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