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Integrated Python Course - Day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API Development</a:t>
            </a:r>
          </a:p>
          <a:p>
            <a:r>
              <a:t>July 16, 2025</a:t>
            </a:r>
          </a:p>
          <a:p>
            <a:r>
              <a:t>Presenter: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Integrated Python Course is a 4-month program covering core Python, Git, file operations, AI, web development, cloud integration, and more. Day 5 focuses on API development.</a:t>
            </a:r>
          </a:p>
          <a:p>
            <a:pPr/>
            <a:r>
              <a:t>Duration: 4 months (80 days)</a:t>
            </a:r>
          </a:p>
          <a:p>
            <a:pPr/>
            <a:r>
              <a:t>Focus: Holistic Python mastery</a:t>
            </a:r>
          </a:p>
          <a:p>
            <a:pPr/>
            <a:r>
              <a:t>Today’s Goal: Learn REST API basics with FastAPI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we’ll cover today:</a:t>
            </a:r>
          </a:p>
          <a:p>
            <a:pPr/>
            <a:r>
              <a:t>REST API Basics with FastAPI</a:t>
            </a:r>
          </a:p>
          <a:p>
            <a:pPr/>
            <a:r>
              <a:t>Creating and Managing Endpoints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REST API?</a:t>
            </a:r>
          </a:p>
          <a:p>
            <a:pPr/>
            <a:r>
              <a:t>REST: Representational State Transfer</a:t>
            </a:r>
          </a:p>
          <a:p>
            <a:pPr/>
            <a:r>
              <a:t>Uses HTTP methods (GET, POST, PUT, DELETE)</a:t>
            </a:r>
          </a:p>
          <a:p>
            <a:pPr/>
            <a:r>
              <a:t>FastAPI: Modern, fast Python framework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Getting started with FastAPI:</a:t>
            </a:r>
          </a:p>
          <a:p>
            <a:pPr/>
            <a:r>
              <a:t>Install FastAPI: `pip install fastapi uvicorn`</a:t>
            </a:r>
          </a:p>
          <a:p>
            <a:pPr/>
            <a:r>
              <a:t>Install dependencies</a:t>
            </a:r>
          </a:p>
          <a:p>
            <a:pPr/>
            <a:r>
              <a:t>Run a basic 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Basic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a simple endpoint:</a:t>
            </a:r>
          </a:p>
          <a:p>
            <a:pPr/>
            <a:r>
              <a:t>from fastapi import FastAPI</a:t>
            </a:r>
          </a:p>
          <a:p>
            <a:pPr/>
            <a:r>
              <a:t>app = FastAPI()</a:t>
            </a:r>
          </a:p>
          <a:p>
            <a:pPr/>
            <a:r>
              <a:t>@app.get("/")</a:t>
            </a:r>
          </a:p>
          <a:p>
            <a:pPr/>
            <a:r>
              <a:t>async def read_root():</a:t>
            </a:r>
          </a:p>
          <a:p>
            <a:pPr/>
            <a:r>
              <a:t>    return {"message": "Hello, Day 5!"}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