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7QN9G/vHsGtFkzKKmF67AfyQ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711874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613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02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662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58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783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71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244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09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5417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238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1"/>
          <p:cNvSpPr txBox="1"/>
          <p:nvPr/>
        </p:nvSpPr>
        <p:spPr>
          <a:xfrm>
            <a:off x="6492408" y="3813654"/>
            <a:ext cx="2552748"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smtClean="0">
                <a:solidFill>
                  <a:schemeClr val="tx1"/>
                </a:solidFill>
                <a:latin typeface="Trebuchet MS"/>
                <a:ea typeface="Trebuchet MS"/>
                <a:cs typeface="Trebuchet MS"/>
                <a:sym typeface="Trebuchet MS"/>
              </a:rPr>
              <a:t>au211521243149</a:t>
            </a:r>
            <a:endParaRPr sz="2400" dirty="0">
              <a:solidFill>
                <a:schemeClr val="tx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4" name="TextBox 3"/>
          <p:cNvSpPr txBox="1"/>
          <p:nvPr/>
        </p:nvSpPr>
        <p:spPr>
          <a:xfrm>
            <a:off x="6443676" y="3208502"/>
            <a:ext cx="3875964" cy="338554"/>
          </a:xfrm>
          <a:prstGeom prst="rect">
            <a:avLst/>
          </a:prstGeom>
          <a:noFill/>
        </p:spPr>
        <p:txBody>
          <a:bodyPr wrap="square" rtlCol="0">
            <a:spAutoFit/>
          </a:bodyPr>
          <a:lstStyle/>
          <a:p>
            <a:r>
              <a:rPr lang="en-GB" sz="1600" b="1" dirty="0" err="1" smtClean="0"/>
              <a:t>Panimalar</a:t>
            </a:r>
            <a:r>
              <a:rPr lang="en-GB" sz="1600" b="1" dirty="0" smtClean="0"/>
              <a:t> Institute of Technology  </a:t>
            </a:r>
            <a:endParaRPr lang="en-IN" sz="1600" b="1" dirty="0"/>
          </a:p>
        </p:txBody>
      </p:sp>
      <p:sp>
        <p:nvSpPr>
          <p:cNvPr id="6" name="Title 5"/>
          <p:cNvSpPr>
            <a:spLocks noGrp="1"/>
          </p:cNvSpPr>
          <p:nvPr>
            <p:ph type="ctrTitle"/>
          </p:nvPr>
        </p:nvSpPr>
        <p:spPr>
          <a:xfrm>
            <a:off x="6443676" y="2067305"/>
            <a:ext cx="2795857" cy="492443"/>
          </a:xfrm>
        </p:spPr>
        <p:txBody>
          <a:bodyPr/>
          <a:lstStyle/>
          <a:p>
            <a:r>
              <a:rPr lang="en-GB" dirty="0" smtClean="0"/>
              <a:t>SHRUTHI S</a:t>
            </a:r>
            <a:endParaRPr lang="en-IN" dirty="0"/>
          </a:p>
        </p:txBody>
      </p:sp>
      <p:sp>
        <p:nvSpPr>
          <p:cNvPr id="7" name="TextBox 6"/>
          <p:cNvSpPr txBox="1"/>
          <p:nvPr/>
        </p:nvSpPr>
        <p:spPr>
          <a:xfrm>
            <a:off x="6443676" y="2714848"/>
            <a:ext cx="2222652" cy="338554"/>
          </a:xfrm>
          <a:prstGeom prst="rect">
            <a:avLst/>
          </a:prstGeom>
          <a:noFill/>
        </p:spPr>
        <p:txBody>
          <a:bodyPr wrap="square" rtlCol="0">
            <a:spAutoFit/>
          </a:bodyPr>
          <a:lstStyle/>
          <a:p>
            <a:r>
              <a:rPr lang="en-GB" sz="1600" b="1" dirty="0" err="1" smtClean="0"/>
              <a:t>B.Tech</a:t>
            </a:r>
            <a:r>
              <a:rPr lang="en-GB" sz="1600" b="1" dirty="0" smtClean="0"/>
              <a:t> : AI&amp;DS</a:t>
            </a:r>
            <a:endParaRPr lang="en-IN"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3721134"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smtClean="0"/>
              <a:t>RESULT</a:t>
            </a:r>
            <a:endParaRPr dirty="0"/>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203" name="Google Shape;203;p10"/>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Demo Link</a:t>
            </a:r>
            <a:endParaRPr sz="2000">
              <a:solidFill>
                <a:schemeClr val="dk1"/>
              </a:solidFill>
              <a:latin typeface="Trebuchet MS"/>
              <a:ea typeface="Trebuchet MS"/>
              <a:cs typeface="Trebuchet MS"/>
              <a:sym typeface="Trebuchet MS"/>
            </a:endParaRPr>
          </a:p>
        </p:txBody>
      </p:sp>
      <p:sp>
        <p:nvSpPr>
          <p:cNvPr id="204" name="Google Shape;204;p10"/>
          <p:cNvSpPr txBox="1"/>
          <p:nvPr/>
        </p:nvSpPr>
        <p:spPr>
          <a:xfrm>
            <a:off x="5527344" y="1044833"/>
            <a:ext cx="4402967" cy="5032117"/>
          </a:xfrm>
          <a:prstGeom prst="rect">
            <a:avLst/>
          </a:prstGeom>
          <a:noFill/>
          <a:ln>
            <a:noFill/>
          </a:ln>
        </p:spPr>
        <p:txBody>
          <a:bodyPr spcFirstLastPara="1" wrap="square" lIns="91425" tIns="91425" rIns="91425" bIns="91425" anchor="t" anchorCtr="0">
            <a:spAutoFit/>
          </a:bodyPr>
          <a:lstStyle/>
          <a:p>
            <a:pPr lvl="0">
              <a:lnSpc>
                <a:spcPct val="175000"/>
              </a:lnSpc>
            </a:pPr>
            <a:r>
              <a:rPr lang="en-US" sz="1800" dirty="0" smtClean="0"/>
              <a:t>This </a:t>
            </a:r>
            <a:r>
              <a:rPr lang="en-US" sz="1800" dirty="0"/>
              <a:t>represents a notable improvement from previous epochs, suggesting that the discriminator is becoming more proficient at distinguishing between real and fake </a:t>
            </a:r>
            <a:r>
              <a:rPr lang="en-US" sz="1800" dirty="0" err="1" smtClean="0"/>
              <a:t>images.These</a:t>
            </a:r>
            <a:r>
              <a:rPr lang="en-US" sz="1800" dirty="0" smtClean="0"/>
              <a:t> </a:t>
            </a:r>
            <a:r>
              <a:rPr lang="en-US" sz="1800" dirty="0"/>
              <a:t>advancements signify ongoing refinement in the training process, with both networks making strides towards optimizing their respective </a:t>
            </a:r>
            <a:r>
              <a:rPr lang="en-US" sz="1800" dirty="0" smtClean="0"/>
              <a:t>objectives--Generative </a:t>
            </a:r>
            <a:r>
              <a:rPr lang="en-US" sz="1800" dirty="0"/>
              <a:t>Adversarial Network (GAN) model.</a:t>
            </a:r>
            <a:endParaRPr sz="1800" dirty="0"/>
          </a:p>
        </p:txBody>
      </p:sp>
      <p:pic>
        <p:nvPicPr>
          <p:cNvPr id="2" name="Picture 1"/>
          <p:cNvPicPr>
            <a:picLocks noChangeAspect="1"/>
          </p:cNvPicPr>
          <p:nvPr/>
        </p:nvPicPr>
        <p:blipFill>
          <a:blip r:embed="rId4"/>
          <a:stretch>
            <a:fillRect/>
          </a:stretch>
        </p:blipFill>
        <p:spPr>
          <a:xfrm>
            <a:off x="214818" y="1304925"/>
            <a:ext cx="5121656" cy="4057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1846" y="4825"/>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7" name="Google Shape;87;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8" name="Google Shape;88;p2"/>
          <p:cNvSpPr txBox="1"/>
          <p:nvPr/>
        </p:nvSpPr>
        <p:spPr>
          <a:xfrm>
            <a:off x="1581150" y="2123271"/>
            <a:ext cx="82296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smtClean="0">
                <a:solidFill>
                  <a:schemeClr val="dk1"/>
                </a:solidFill>
                <a:latin typeface="Calibri"/>
                <a:ea typeface="Calibri"/>
                <a:cs typeface="Calibri"/>
                <a:sym typeface="Calibri"/>
              </a:rPr>
              <a:t>“Exploring  Gen-AI(GAN) for CIFAR-10 image synthesis.”</a:t>
            </a:r>
            <a:endParaRPr sz="1800" dirty="0">
              <a:solidFill>
                <a:schemeClr val="dk1"/>
              </a:solidFill>
              <a:latin typeface="Calibri"/>
              <a:ea typeface="Calibri"/>
              <a:cs typeface="Calibri"/>
              <a:sym typeface="Calibri"/>
            </a:endParaRPr>
          </a:p>
        </p:txBody>
      </p:sp>
      <p:pic>
        <p:nvPicPr>
          <p:cNvPr id="1026" name="Picture 2" descr="Image of CIFAR10 sample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6212" y="2849256"/>
            <a:ext cx="6666733" cy="35229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3"/>
          <p:cNvSpPr/>
          <p:nvPr/>
        </p:nvSpPr>
        <p:spPr>
          <a:xfrm>
            <a:off x="73" y="-466"/>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AGENDA</a:t>
            </a:r>
            <a:endParaRPr dirty="0"/>
          </a:p>
        </p:txBody>
      </p:sp>
      <p:sp>
        <p:nvSpPr>
          <p:cNvPr id="113" name="Google Shape;113;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4587174" y="2181953"/>
            <a:ext cx="3209426"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 name="TextBox 2"/>
          <p:cNvSpPr txBox="1"/>
          <p:nvPr/>
        </p:nvSpPr>
        <p:spPr>
          <a:xfrm>
            <a:off x="3781620" y="1894582"/>
            <a:ext cx="2999371" cy="3970318"/>
          </a:xfrm>
          <a:prstGeom prst="rect">
            <a:avLst/>
          </a:prstGeom>
          <a:noFill/>
        </p:spPr>
        <p:txBody>
          <a:bodyPr wrap="square" rtlCol="0">
            <a:spAutoFit/>
          </a:bodyPr>
          <a:lstStyle/>
          <a:p>
            <a:r>
              <a:rPr lang="en-IN" sz="1600" dirty="0" smtClean="0"/>
              <a:t>PROBLEM STATEMENT</a:t>
            </a:r>
          </a:p>
          <a:p>
            <a:endParaRPr lang="en-IN" sz="1600" dirty="0" smtClean="0"/>
          </a:p>
          <a:p>
            <a:r>
              <a:rPr lang="en-US" sz="1600" dirty="0" smtClean="0"/>
              <a:t>PROJECT OVERVIEW</a:t>
            </a:r>
          </a:p>
          <a:p>
            <a:endParaRPr lang="en-US" sz="1600" dirty="0" smtClean="0"/>
          </a:p>
          <a:p>
            <a:r>
              <a:rPr lang="en-US" sz="1600" dirty="0"/>
              <a:t>END </a:t>
            </a:r>
            <a:r>
              <a:rPr lang="en-US" sz="1600" dirty="0" smtClean="0"/>
              <a:t>USERS</a:t>
            </a:r>
          </a:p>
          <a:p>
            <a:endParaRPr lang="en-US" sz="1600" dirty="0" smtClean="0"/>
          </a:p>
          <a:p>
            <a:r>
              <a:rPr lang="en-US" sz="1600" dirty="0"/>
              <a:t>SOLUTION AND ITS </a:t>
            </a:r>
            <a:r>
              <a:rPr lang="en-US" sz="1600" dirty="0" smtClean="0"/>
              <a:t>VALUE PROPOSITION</a:t>
            </a:r>
          </a:p>
          <a:p>
            <a:endParaRPr lang="en-US" sz="1600" dirty="0" smtClean="0"/>
          </a:p>
          <a:p>
            <a:r>
              <a:rPr lang="en-US" sz="1600" dirty="0"/>
              <a:t>WOW IN </a:t>
            </a:r>
            <a:r>
              <a:rPr lang="en-US" sz="1600" dirty="0" smtClean="0"/>
              <a:t>THE SOLUTION</a:t>
            </a:r>
          </a:p>
          <a:p>
            <a:endParaRPr lang="en-US" sz="1600" dirty="0" smtClean="0"/>
          </a:p>
          <a:p>
            <a:r>
              <a:rPr lang="en-US" sz="1600" dirty="0" smtClean="0">
                <a:solidFill>
                  <a:schemeClr val="dk1"/>
                </a:solidFill>
                <a:latin typeface="Trebuchet MS"/>
                <a:ea typeface="Trebuchet MS"/>
                <a:cs typeface="Trebuchet MS"/>
                <a:sym typeface="Trebuchet MS"/>
              </a:rPr>
              <a:t>MODELLING</a:t>
            </a:r>
          </a:p>
          <a:p>
            <a:endParaRPr lang="en-US" sz="1600" b="1" dirty="0" smtClean="0">
              <a:solidFill>
                <a:schemeClr val="dk1"/>
              </a:solidFill>
              <a:latin typeface="Trebuchet MS"/>
              <a:ea typeface="Trebuchet MS"/>
              <a:cs typeface="Trebuchet MS"/>
              <a:sym typeface="Trebuchet MS"/>
            </a:endParaRPr>
          </a:p>
          <a:p>
            <a:r>
              <a:rPr lang="en-US" sz="1600" dirty="0"/>
              <a:t>RESULT</a:t>
            </a:r>
            <a:endParaRPr lang="en-US" sz="1600" dirty="0">
              <a:solidFill>
                <a:schemeClr val="dk1"/>
              </a:solidFill>
              <a:latin typeface="Trebuchet MS"/>
              <a:ea typeface="Trebuchet MS"/>
              <a:cs typeface="Trebuchet MS"/>
              <a:sym typeface="Trebuchet MS"/>
            </a:endParaRPr>
          </a:p>
          <a:p>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7" name="Google Shape;127;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4"/>
          <p:cNvSpPr txBox="1"/>
          <p:nvPr/>
        </p:nvSpPr>
        <p:spPr>
          <a:xfrm>
            <a:off x="1143000" y="2590800"/>
            <a:ext cx="61722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"Utilizing Generative Adversarial Networks (GANs) to generate lifelike images within the CIFAR-10 dataset. This project seeks to develop a sophisticated AI model capable of synthesizing images indistinguishable from real photographs. By harnessing advanced deep learning techniques, the aim is to push the boundaries of image synthesis and pave the way for innovative applications in computer vision and artificial intelligence."</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5"/>
          <p:cNvSpPr txBox="1"/>
          <p:nvPr/>
        </p:nvSpPr>
        <p:spPr>
          <a:xfrm>
            <a:off x="1066800" y="2362200"/>
            <a:ext cx="6705600" cy="313928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smtClean="0">
                <a:solidFill>
                  <a:schemeClr val="dk1"/>
                </a:solidFill>
                <a:latin typeface="Calibri"/>
                <a:ea typeface="Calibri"/>
                <a:cs typeface="Calibri"/>
                <a:sym typeface="Calibri"/>
              </a:rPr>
              <a:t>"This </a:t>
            </a:r>
            <a:r>
              <a:rPr lang="en-US" sz="1800" dirty="0">
                <a:solidFill>
                  <a:schemeClr val="dk1"/>
                </a:solidFill>
                <a:latin typeface="Calibri"/>
                <a:ea typeface="Calibri"/>
                <a:cs typeface="Calibri"/>
                <a:sym typeface="Calibri"/>
              </a:rPr>
              <a:t>endeavor involves the implementation of Generative Adversarial Networks (GANs) to generate photorealistic images within the CIFAR-10 dataset. Through intricate model architecture and extensive training, the goal is to produce synthetic images that closely resemble real-world photographs. By exploring the capabilities of GANs in image synthesis, this project aims to advance the field of computer vision and enable applications such as data augmentation, image enhancement, and content creation. Leveraging cutting-edge deep learning techniques, the project seeks to address challenges in generating high-quality images and unlock new opportunities for AI-driven image generation in diverse domains."</a:t>
            </a:r>
            <a:endParaRPr sz="1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3" name="Google Shape;153;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6"/>
          <p:cNvSpPr txBox="1"/>
          <p:nvPr/>
        </p:nvSpPr>
        <p:spPr>
          <a:xfrm>
            <a:off x="1066800" y="2286000"/>
            <a:ext cx="7620000" cy="25853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smtClean="0">
                <a:solidFill>
                  <a:schemeClr val="dk1"/>
                </a:solidFill>
                <a:latin typeface="Calibri"/>
                <a:ea typeface="Calibri"/>
                <a:cs typeface="Calibri"/>
                <a:sym typeface="Calibri"/>
              </a:rPr>
              <a:t>"The </a:t>
            </a:r>
            <a:r>
              <a:rPr lang="en-US" sz="1800" dirty="0">
                <a:solidFill>
                  <a:schemeClr val="dk1"/>
                </a:solidFill>
                <a:latin typeface="Calibri"/>
                <a:ea typeface="Calibri"/>
                <a:cs typeface="Calibri"/>
                <a:sym typeface="Calibri"/>
              </a:rPr>
              <a:t>primary beneficiaries of this project include researchers, developers, and practitioners in the fields of computer vision, artificial intelligence, and image processing. Additionally, professionals and enthusiasts involved in applications such as image editing, content creation, and data augmentation can leverage the generated images. Industries spanning from entertainment and advertising to healthcare and robotics may also find value in the advanced image synthesis capabilities provided by the project. Ultimately, the end users encompass a diverse range of individuals and organizations seeking innovative solutions for image generation and manipulation." </a:t>
            </a:r>
            <a:endParaRPr sz="1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dirty="0"/>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6" name="Google Shape;166;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7"/>
          <p:cNvSpPr txBox="1"/>
          <p:nvPr/>
        </p:nvSpPr>
        <p:spPr>
          <a:xfrm>
            <a:off x="3200400" y="2133600"/>
            <a:ext cx="6477000"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smtClean="0">
                <a:solidFill>
                  <a:schemeClr val="dk1"/>
                </a:solidFill>
                <a:latin typeface="Calibri"/>
                <a:ea typeface="Calibri"/>
                <a:cs typeface="Calibri"/>
                <a:sym typeface="Calibri"/>
              </a:rPr>
              <a:t>"Our </a:t>
            </a:r>
            <a:r>
              <a:rPr lang="en-US" sz="1800" dirty="0">
                <a:solidFill>
                  <a:schemeClr val="dk1"/>
                </a:solidFill>
                <a:latin typeface="Calibri"/>
                <a:ea typeface="Calibri"/>
                <a:cs typeface="Calibri"/>
                <a:sym typeface="Calibri"/>
              </a:rPr>
              <a:t>solution employs advanced Generative Adversarial Networks (GANs) to generate high-fidelity images within the CIFAR-10 dataset. By harnessing state-of-the-art deep learning techniques, we aim to produce synthetic images that closely mimic real-world photographs, offering unprecedented realism and detail. This technology presents a valuable asset for researchers, developers, and industries seeking realistic image synthesis capabilities for various applications. The value proposition lies in providing a versatile and efficient solution for tasks such as data augmentation, image enhancement, and content generation, thereby advancing the field of computer vision and enabling novel applications in diverse domains."</a:t>
            </a:r>
            <a:endParaRPr sz="1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THE WOW IN YOUR SOLUTION</a:t>
            </a:r>
            <a:endParaRPr sz="4250" dirty="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79" name="Google Shape;179;p8"/>
          <p:cNvSpPr txBox="1"/>
          <p:nvPr/>
        </p:nvSpPr>
        <p:spPr>
          <a:xfrm>
            <a:off x="2667000" y="2590800"/>
            <a:ext cx="5791200"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Our solution leverages cutting-edge Generative Adversarial Networks (GANs) to generate stunningly realistic images that are virtually indistinguishable from genuine photographs. Through meticulous training and innovative model architecture, we achieve a level of image fidelity that exceeds conventional methods, eliciting awe and admiration from users. The seamless integration of advanced deep learning techniques enables our solution to produce visually compelling results with remarkable detail and authenticity. With its ability to create lifelike images on-demand, our solution revolutionizes image synthesis and sets a new standard for AI-driven creativity in computer vision and beyond."</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90" name="Google Shape;190;p9"/>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solidFill>
                  <a:schemeClr val="dk1"/>
                </a:solidFill>
                <a:latin typeface="Trebuchet MS"/>
                <a:ea typeface="Trebuchet MS"/>
                <a:cs typeface="Trebuchet MS"/>
                <a:sym typeface="Trebuchet MS"/>
              </a:rPr>
              <a:t>MODELLING</a:t>
            </a:r>
            <a:endParaRPr sz="4800" dirty="0">
              <a:solidFill>
                <a:schemeClr val="dk1"/>
              </a:solidFill>
              <a:latin typeface="Trebuchet MS"/>
              <a:ea typeface="Trebuchet MS"/>
              <a:cs typeface="Trebuchet MS"/>
              <a:sym typeface="Trebuchet MS"/>
            </a:endParaRPr>
          </a:p>
        </p:txBody>
      </p:sp>
      <p:pic>
        <p:nvPicPr>
          <p:cNvPr id="191" name="Google Shape;191;p9"/>
          <p:cNvPicPr preferRelativeResize="0"/>
          <p:nvPr/>
        </p:nvPicPr>
        <p:blipFill>
          <a:blip r:embed="rId4">
            <a:alphaModFix/>
          </a:blip>
          <a:stretch>
            <a:fillRect/>
          </a:stretch>
        </p:blipFill>
        <p:spPr>
          <a:xfrm>
            <a:off x="1216825" y="1582350"/>
            <a:ext cx="7384250" cy="3193200"/>
          </a:xfrm>
          <a:prstGeom prst="rect">
            <a:avLst/>
          </a:prstGeom>
          <a:noFill/>
          <a:ln>
            <a:noFill/>
          </a:ln>
        </p:spPr>
      </p:pic>
      <p:sp>
        <p:nvSpPr>
          <p:cNvPr id="2" name="Oval 1"/>
          <p:cNvSpPr/>
          <p:nvPr/>
        </p:nvSpPr>
        <p:spPr>
          <a:xfrm>
            <a:off x="5186149" y="3589361"/>
            <a:ext cx="1509926" cy="114641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3" name="TextBox 2"/>
          <p:cNvSpPr txBox="1"/>
          <p:nvPr/>
        </p:nvSpPr>
        <p:spPr>
          <a:xfrm>
            <a:off x="5513696" y="3718221"/>
            <a:ext cx="1064525" cy="1077218"/>
          </a:xfrm>
          <a:prstGeom prst="rect">
            <a:avLst/>
          </a:prstGeom>
          <a:noFill/>
        </p:spPr>
        <p:txBody>
          <a:bodyPr wrap="square" rtlCol="0">
            <a:spAutoFit/>
          </a:bodyPr>
          <a:lstStyle/>
          <a:p>
            <a:r>
              <a:rPr lang="en-GB" sz="1600" b="1" dirty="0" smtClean="0"/>
              <a:t>Using GAN</a:t>
            </a:r>
          </a:p>
          <a:p>
            <a:r>
              <a:rPr lang="en-GB" sz="1600" b="1" dirty="0" smtClean="0"/>
              <a:t>CNN</a:t>
            </a:r>
          </a:p>
          <a:p>
            <a:endParaRPr lang="en-IN" sz="1600"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637</Words>
  <Application>Microsoft Office PowerPoint</Application>
  <PresentationFormat>Widescreen</PresentationFormat>
  <Paragraphs>57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SHRUTHI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SHRUTHI S</dc:title>
  <dc:creator>2021PITAI152</dc:creator>
  <cp:lastModifiedBy>RAMYA</cp:lastModifiedBy>
  <cp:revision>6</cp:revision>
  <dcterms:created xsi:type="dcterms:W3CDTF">2024-03-28T05:20:10Z</dcterms:created>
  <dcterms:modified xsi:type="dcterms:W3CDTF">2024-03-29T02:08:42Z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