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8" r:id="rId3"/>
    <p:sldId id="257" r:id="rId4"/>
    <p:sldId id="265" r:id="rId5"/>
    <p:sldId id="266"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BDCCF-21E6-45D7-A38E-9DA45131007B}" type="datetimeFigureOut">
              <a:rPr lang="en-IN" smtClean="0"/>
              <a:t>07-03-2024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29447-7BE9-4412-A469-C0570875A530}" type="slidenum">
              <a:rPr lang="en-IN" smtClean="0"/>
              <a:t>‹#›</a:t>
            </a:fld>
            <a:endParaRPr lang="en-IN"/>
          </a:p>
        </p:txBody>
      </p:sp>
    </p:spTree>
    <p:extLst>
      <p:ext uri="{BB962C8B-B14F-4D97-AF65-F5344CB8AC3E}">
        <p14:creationId xmlns:p14="http://schemas.microsoft.com/office/powerpoint/2010/main" val="3882185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BB414D1-4282-4D05-ABF7-B774A6938A0A}" type="datetime1">
              <a:rPr lang="en-US" smtClean="0"/>
              <a:t>3/7/2024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Gomathi Shruthy S --gomathishruthys@gmail.com</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8ECB80-CE31-43CA-BA22-EC97DC6642EC}" type="datetime1">
              <a:rPr lang="en-US" smtClean="0"/>
              <a:t>3/7/2024</a:t>
            </a:fld>
            <a:endParaRPr lang="en-US" dirty="0"/>
          </a:p>
        </p:txBody>
      </p:sp>
      <p:sp>
        <p:nvSpPr>
          <p:cNvPr id="6" name="Footer Placeholder 5"/>
          <p:cNvSpPr>
            <a:spLocks noGrp="1"/>
          </p:cNvSpPr>
          <p:nvPr>
            <p:ph type="ftr" sz="quarter" idx="11"/>
          </p:nvPr>
        </p:nvSpPr>
        <p:spPr/>
        <p:txBody>
          <a:bodyPr/>
          <a:lstStyle/>
          <a:p>
            <a:r>
              <a:rPr lang="en-US"/>
              <a:t>Gomathi Shruthy S --gomathishruthys@gmail.com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8509B-E3EE-4E9E-902B-423214F18867}" type="datetime1">
              <a:rPr lang="en-US" smtClean="0"/>
              <a:t>3/7/2024</a:t>
            </a:fld>
            <a:endParaRPr lang="en-US" dirty="0"/>
          </a:p>
        </p:txBody>
      </p:sp>
      <p:sp>
        <p:nvSpPr>
          <p:cNvPr id="5" name="Footer Placeholder 4"/>
          <p:cNvSpPr>
            <a:spLocks noGrp="1"/>
          </p:cNvSpPr>
          <p:nvPr>
            <p:ph type="ftr" sz="quarter" idx="11"/>
          </p:nvPr>
        </p:nvSpPr>
        <p:spPr/>
        <p:txBody>
          <a:bodyPr/>
          <a:lstStyle/>
          <a:p>
            <a:r>
              <a:rPr lang="en-US"/>
              <a:t>Gomathi Shruthy S --gomathishruthys@gmail.com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8A530-0292-433E-8458-7D3AE4079E5C}" type="datetime1">
              <a:rPr lang="en-US" smtClean="0"/>
              <a:t>3/7/2024</a:t>
            </a:fld>
            <a:endParaRPr lang="en-US" dirty="0"/>
          </a:p>
        </p:txBody>
      </p:sp>
      <p:sp>
        <p:nvSpPr>
          <p:cNvPr id="5" name="Footer Placeholder 4"/>
          <p:cNvSpPr>
            <a:spLocks noGrp="1"/>
          </p:cNvSpPr>
          <p:nvPr>
            <p:ph type="ftr" sz="quarter" idx="11"/>
          </p:nvPr>
        </p:nvSpPr>
        <p:spPr/>
        <p:txBody>
          <a:bodyPr/>
          <a:lstStyle/>
          <a:p>
            <a:r>
              <a:rPr lang="en-US"/>
              <a:t>Gomathi Shruthy S --gomathishruthys@gmail.com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44001-7CE0-463F-83E1-EA5A3E736128}" type="datetime1">
              <a:rPr lang="en-US" smtClean="0"/>
              <a:t>3/7/2024</a:t>
            </a:fld>
            <a:endParaRPr lang="en-US" dirty="0"/>
          </a:p>
        </p:txBody>
      </p:sp>
      <p:sp>
        <p:nvSpPr>
          <p:cNvPr id="5" name="Footer Placeholder 4"/>
          <p:cNvSpPr>
            <a:spLocks noGrp="1"/>
          </p:cNvSpPr>
          <p:nvPr>
            <p:ph type="ftr" sz="quarter" idx="11"/>
          </p:nvPr>
        </p:nvSpPr>
        <p:spPr/>
        <p:txBody>
          <a:bodyPr/>
          <a:lstStyle/>
          <a:p>
            <a:r>
              <a:rPr lang="en-US"/>
              <a:t>Gomathi Shruthy S --gomathishruthys@gmail.com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3B9FB-C570-4473-9BE2-CBB07F080E6B}" type="datetime1">
              <a:rPr lang="en-US" smtClean="0"/>
              <a:t>3/7/2024</a:t>
            </a:fld>
            <a:endParaRPr lang="en-US" dirty="0"/>
          </a:p>
        </p:txBody>
      </p:sp>
      <p:sp>
        <p:nvSpPr>
          <p:cNvPr id="5" name="Footer Placeholder 4"/>
          <p:cNvSpPr>
            <a:spLocks noGrp="1"/>
          </p:cNvSpPr>
          <p:nvPr>
            <p:ph type="ftr" sz="quarter" idx="11"/>
          </p:nvPr>
        </p:nvSpPr>
        <p:spPr/>
        <p:txBody>
          <a:bodyPr/>
          <a:lstStyle/>
          <a:p>
            <a:r>
              <a:rPr lang="en-US"/>
              <a:t>Gomathi Shruthy S --gomathishruthys@gmail.com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221393-A7A8-4D67-9D31-62B8A910FF8F}" type="datetime1">
              <a:rPr lang="en-US" smtClean="0"/>
              <a:t>3/7/2024</a:t>
            </a:fld>
            <a:endParaRPr lang="en-US" dirty="0"/>
          </a:p>
        </p:txBody>
      </p:sp>
      <p:sp>
        <p:nvSpPr>
          <p:cNvPr id="5" name="Footer Placeholder 4"/>
          <p:cNvSpPr>
            <a:spLocks noGrp="1"/>
          </p:cNvSpPr>
          <p:nvPr>
            <p:ph type="ftr" sz="quarter" idx="11"/>
          </p:nvPr>
        </p:nvSpPr>
        <p:spPr/>
        <p:txBody>
          <a:bodyPr/>
          <a:lstStyle/>
          <a:p>
            <a:r>
              <a:rPr lang="en-US"/>
              <a:t>Gomathi Shruthy S --gomathishruthys@gmail.com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FDC97-8B5B-4D83-8BC1-ED23615E6BDA}" type="datetime1">
              <a:rPr lang="en-US" smtClean="0"/>
              <a:t>3/7/2024</a:t>
            </a:fld>
            <a:endParaRPr lang="en-US" dirty="0"/>
          </a:p>
        </p:txBody>
      </p:sp>
      <p:sp>
        <p:nvSpPr>
          <p:cNvPr id="5" name="Footer Placeholder 4"/>
          <p:cNvSpPr>
            <a:spLocks noGrp="1"/>
          </p:cNvSpPr>
          <p:nvPr>
            <p:ph type="ftr" sz="quarter" idx="11"/>
          </p:nvPr>
        </p:nvSpPr>
        <p:spPr/>
        <p:txBody>
          <a:bodyPr/>
          <a:lstStyle/>
          <a:p>
            <a:r>
              <a:rPr lang="en-US"/>
              <a:t>Gomathi Shruthy S --gomathishruthys@gmail.com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968EAC-3E83-493E-B95E-5E46AEC68AF0}" type="datetime1">
              <a:rPr lang="en-US" smtClean="0"/>
              <a:t>3/7/2024</a:t>
            </a:fld>
            <a:endParaRPr lang="en-US" dirty="0"/>
          </a:p>
        </p:txBody>
      </p:sp>
      <p:sp>
        <p:nvSpPr>
          <p:cNvPr id="5" name="Footer Placeholder 4"/>
          <p:cNvSpPr>
            <a:spLocks noGrp="1"/>
          </p:cNvSpPr>
          <p:nvPr>
            <p:ph type="ftr" sz="quarter" idx="11"/>
          </p:nvPr>
        </p:nvSpPr>
        <p:spPr/>
        <p:txBody>
          <a:bodyPr/>
          <a:lstStyle/>
          <a:p>
            <a:r>
              <a:rPr lang="en-US"/>
              <a:t>Gomathi Shruthy S --gomathishruthys@gmail.com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D409D-235E-401D-AF8E-35C1C10F5C48}" type="datetime1">
              <a:rPr lang="en-US" smtClean="0"/>
              <a:t>3/7/2024</a:t>
            </a:fld>
            <a:endParaRPr lang="en-US" dirty="0"/>
          </a:p>
        </p:txBody>
      </p:sp>
      <p:sp>
        <p:nvSpPr>
          <p:cNvPr id="5" name="Footer Placeholder 4"/>
          <p:cNvSpPr>
            <a:spLocks noGrp="1"/>
          </p:cNvSpPr>
          <p:nvPr>
            <p:ph type="ftr" sz="quarter" idx="11"/>
          </p:nvPr>
        </p:nvSpPr>
        <p:spPr/>
        <p:txBody>
          <a:bodyPr/>
          <a:lstStyle/>
          <a:p>
            <a:r>
              <a:rPr lang="en-US"/>
              <a:t>Gomathi Shruthy S --gomathishruthys@gmail.com</a:t>
            </a:r>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76341-B444-4388-A14B-E6AAEBEDAAA5}" type="datetime1">
              <a:rPr lang="en-US" smtClean="0"/>
              <a:t>3/7/2024</a:t>
            </a:fld>
            <a:endParaRPr lang="en-US" dirty="0"/>
          </a:p>
        </p:txBody>
      </p:sp>
      <p:sp>
        <p:nvSpPr>
          <p:cNvPr id="5" name="Footer Placeholder 4"/>
          <p:cNvSpPr>
            <a:spLocks noGrp="1"/>
          </p:cNvSpPr>
          <p:nvPr>
            <p:ph type="ftr" sz="quarter" idx="11"/>
          </p:nvPr>
        </p:nvSpPr>
        <p:spPr/>
        <p:txBody>
          <a:bodyPr/>
          <a:lstStyle/>
          <a:p>
            <a:r>
              <a:rPr lang="en-US"/>
              <a:t>Gomathi Shruthy S --gomathishruthys@gmail.com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5EAD98-3FA0-4E7E-8955-0C02E32972FF}" type="datetime1">
              <a:rPr lang="en-US" smtClean="0"/>
              <a:t>3/7/2024</a:t>
            </a:fld>
            <a:endParaRPr lang="en-US" dirty="0"/>
          </a:p>
        </p:txBody>
      </p:sp>
      <p:sp>
        <p:nvSpPr>
          <p:cNvPr id="6" name="Footer Placeholder 5"/>
          <p:cNvSpPr>
            <a:spLocks noGrp="1"/>
          </p:cNvSpPr>
          <p:nvPr>
            <p:ph type="ftr" sz="quarter" idx="11"/>
          </p:nvPr>
        </p:nvSpPr>
        <p:spPr/>
        <p:txBody>
          <a:bodyPr/>
          <a:lstStyle/>
          <a:p>
            <a:r>
              <a:rPr lang="en-US"/>
              <a:t>Gomathi Shruthy S --gomathishruthys@gmail.com</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9FCBC5-B94A-4AD6-BC04-D24C7BEB9E5B}" type="datetime1">
              <a:rPr lang="en-US" smtClean="0"/>
              <a:t>3/7/2024</a:t>
            </a:fld>
            <a:endParaRPr lang="en-US" dirty="0"/>
          </a:p>
        </p:txBody>
      </p:sp>
      <p:sp>
        <p:nvSpPr>
          <p:cNvPr id="8" name="Footer Placeholder 7"/>
          <p:cNvSpPr>
            <a:spLocks noGrp="1"/>
          </p:cNvSpPr>
          <p:nvPr>
            <p:ph type="ftr" sz="quarter" idx="11"/>
          </p:nvPr>
        </p:nvSpPr>
        <p:spPr/>
        <p:txBody>
          <a:bodyPr/>
          <a:lstStyle/>
          <a:p>
            <a:r>
              <a:rPr lang="en-US"/>
              <a:t>Gomathi Shruthy S --gomathishruthys@gmail.com</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E277B9-F75F-409F-AF87-B57A1B971442}" type="datetime1">
              <a:rPr lang="en-US" smtClean="0"/>
              <a:t>3/7/2024</a:t>
            </a:fld>
            <a:endParaRPr lang="en-US" dirty="0"/>
          </a:p>
        </p:txBody>
      </p:sp>
      <p:sp>
        <p:nvSpPr>
          <p:cNvPr id="4" name="Footer Placeholder 3"/>
          <p:cNvSpPr>
            <a:spLocks noGrp="1"/>
          </p:cNvSpPr>
          <p:nvPr>
            <p:ph type="ftr" sz="quarter" idx="11"/>
          </p:nvPr>
        </p:nvSpPr>
        <p:spPr/>
        <p:txBody>
          <a:bodyPr/>
          <a:lstStyle/>
          <a:p>
            <a:r>
              <a:rPr lang="en-US"/>
              <a:t>Gomathi Shruthy S --gomathishruthys@gmail.com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8DFB5-7475-4D0C-A1BF-C41CFA64D191}" type="datetime1">
              <a:rPr lang="en-US" smtClean="0"/>
              <a:t>3/7/2024</a:t>
            </a:fld>
            <a:endParaRPr lang="en-US" dirty="0"/>
          </a:p>
        </p:txBody>
      </p:sp>
      <p:sp>
        <p:nvSpPr>
          <p:cNvPr id="3" name="Footer Placeholder 2"/>
          <p:cNvSpPr>
            <a:spLocks noGrp="1"/>
          </p:cNvSpPr>
          <p:nvPr>
            <p:ph type="ftr" sz="quarter" idx="11"/>
          </p:nvPr>
        </p:nvSpPr>
        <p:spPr/>
        <p:txBody>
          <a:bodyPr/>
          <a:lstStyle/>
          <a:p>
            <a:r>
              <a:rPr lang="en-US"/>
              <a:t>Gomathi Shruthy S --gomathishruthys@gmail.com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C8E3F9-DB3F-4724-B36D-A4B6DD59EB42}" type="datetime1">
              <a:rPr lang="en-US" smtClean="0"/>
              <a:t>3/7/2024</a:t>
            </a:fld>
            <a:endParaRPr lang="en-US" dirty="0"/>
          </a:p>
        </p:txBody>
      </p:sp>
      <p:sp>
        <p:nvSpPr>
          <p:cNvPr id="6" name="Footer Placeholder 5"/>
          <p:cNvSpPr>
            <a:spLocks noGrp="1"/>
          </p:cNvSpPr>
          <p:nvPr>
            <p:ph type="ftr" sz="quarter" idx="11"/>
          </p:nvPr>
        </p:nvSpPr>
        <p:spPr/>
        <p:txBody>
          <a:bodyPr/>
          <a:lstStyle/>
          <a:p>
            <a:r>
              <a:rPr lang="en-US"/>
              <a:t>Gomathi Shruthy S --gomathishruthys@gmail.com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CE9713-8CD0-4B65-BE2E-174C4D3F26A8}" type="datetime1">
              <a:rPr lang="en-US" smtClean="0"/>
              <a:t>3/7/2024</a:t>
            </a:fld>
            <a:endParaRPr lang="en-US" dirty="0"/>
          </a:p>
        </p:txBody>
      </p:sp>
      <p:sp>
        <p:nvSpPr>
          <p:cNvPr id="6" name="Footer Placeholder 5"/>
          <p:cNvSpPr>
            <a:spLocks noGrp="1"/>
          </p:cNvSpPr>
          <p:nvPr>
            <p:ph type="ftr" sz="quarter" idx="11"/>
          </p:nvPr>
        </p:nvSpPr>
        <p:spPr/>
        <p:txBody>
          <a:bodyPr/>
          <a:lstStyle/>
          <a:p>
            <a:r>
              <a:rPr lang="en-US"/>
              <a:t>Gomathi Shruthy S --gomathishruthys@gmail.com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3D39BE-C999-4A55-A249-E9EB5191E20B}" type="datetime1">
              <a:rPr lang="en-US" smtClean="0"/>
              <a:t>3/7/2024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Gomathi Shruthy S --gomathishruthys@gmail.com</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hruthysha/sports_analysi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BDF2-272F-7972-1FA2-47FA446756B0}"/>
              </a:ext>
            </a:extLst>
          </p:cNvPr>
          <p:cNvSpPr>
            <a:spLocks noGrp="1"/>
          </p:cNvSpPr>
          <p:nvPr>
            <p:ph type="ctrTitle"/>
          </p:nvPr>
        </p:nvSpPr>
        <p:spPr>
          <a:xfrm>
            <a:off x="2031259" y="1826743"/>
            <a:ext cx="8129482" cy="1515533"/>
          </a:xfrm>
        </p:spPr>
        <p:txBody>
          <a:bodyPr/>
          <a:lstStyle/>
          <a:p>
            <a:r>
              <a:rPr lang="en-US" b="1" dirty="0">
                <a:latin typeface="Calibri" panose="020F0502020204030204" pitchFamily="34" charset="0"/>
                <a:cs typeface="Calibri" panose="020F0502020204030204" pitchFamily="34" charset="0"/>
              </a:rPr>
              <a:t>DATA / BUSINESS ANALYST Sports Analytics</a:t>
            </a:r>
            <a:endParaRPr lang="en-IN" b="1"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28847870-F322-E109-49D5-3F6E213A7058}"/>
              </a:ext>
            </a:extLst>
          </p:cNvPr>
          <p:cNvSpPr>
            <a:spLocks noGrp="1"/>
          </p:cNvSpPr>
          <p:nvPr>
            <p:ph type="subTitle" idx="1"/>
          </p:nvPr>
        </p:nvSpPr>
        <p:spPr>
          <a:xfrm>
            <a:off x="6711519" y="3986070"/>
            <a:ext cx="5294050" cy="1320802"/>
          </a:xfrm>
        </p:spPr>
        <p:txBody>
          <a:bodyPr/>
          <a:lstStyle/>
          <a:p>
            <a:pPr algn="l"/>
            <a:r>
              <a:rPr lang="en-US" dirty="0">
                <a:latin typeface="Calibri" panose="020F0502020204030204" pitchFamily="34" charset="0"/>
                <a:cs typeface="Calibri" panose="020F0502020204030204" pitchFamily="34" charset="0"/>
              </a:rPr>
              <a:t>Gomathi </a:t>
            </a:r>
            <a:r>
              <a:rPr lang="en-US" dirty="0" err="1">
                <a:latin typeface="Calibri" panose="020F0502020204030204" pitchFamily="34" charset="0"/>
                <a:cs typeface="Calibri" panose="020F0502020204030204" pitchFamily="34" charset="0"/>
              </a:rPr>
              <a:t>Shruthy</a:t>
            </a:r>
            <a:r>
              <a:rPr lang="en-US" dirty="0">
                <a:latin typeface="Calibri" panose="020F0502020204030204" pitchFamily="34" charset="0"/>
                <a:cs typeface="Calibri" panose="020F0502020204030204" pitchFamily="34" charset="0"/>
              </a:rPr>
              <a:t> S</a:t>
            </a:r>
          </a:p>
          <a:p>
            <a:pPr algn="l"/>
            <a:r>
              <a:rPr lang="en-US" dirty="0">
                <a:latin typeface="Calibri" panose="020F0502020204030204" pitchFamily="34" charset="0"/>
                <a:cs typeface="Calibri" panose="020F0502020204030204" pitchFamily="34" charset="0"/>
              </a:rPr>
              <a:t>gomathishruthys@gmail.com</a:t>
            </a:r>
            <a:endParaRPr lang="en-IN"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6478D39F-484C-25D7-04CD-6D13CDF5E8F3}"/>
              </a:ext>
            </a:extLst>
          </p:cNvPr>
          <p:cNvSpPr>
            <a:spLocks noGrp="1"/>
          </p:cNvSpPr>
          <p:nvPr>
            <p:ph type="ftr" sz="quarter" idx="11"/>
          </p:nvPr>
        </p:nvSpPr>
        <p:spPr/>
        <p:txBody>
          <a:bodyPr/>
          <a:lstStyle/>
          <a:p>
            <a:r>
              <a:rPr lang="en-US"/>
              <a:t>Gomathi Shruthy S --gomathishruthys@gmail.com</a:t>
            </a:r>
            <a:endParaRPr lang="en-US" dirty="0"/>
          </a:p>
        </p:txBody>
      </p:sp>
    </p:spTree>
    <p:extLst>
      <p:ext uri="{BB962C8B-B14F-4D97-AF65-F5344CB8AC3E}">
        <p14:creationId xmlns:p14="http://schemas.microsoft.com/office/powerpoint/2010/main" val="3677849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26D71-FC9D-B1B4-4EB6-C1796DF6BC1F}"/>
              </a:ext>
            </a:extLst>
          </p:cNvPr>
          <p:cNvSpPr>
            <a:spLocks noGrp="1"/>
          </p:cNvSpPr>
          <p:nvPr>
            <p:ph type="title"/>
          </p:nvPr>
        </p:nvSpPr>
        <p:spPr/>
        <p:txBody>
          <a:bodyPr>
            <a:normAutofit fontScale="90000"/>
          </a:bodyPr>
          <a:lstStyle/>
          <a:p>
            <a:r>
              <a:rPr lang="en-US" b="1" i="0" dirty="0">
                <a:solidFill>
                  <a:srgbClr val="0D0D0D"/>
                </a:solidFill>
                <a:effectLst/>
                <a:latin typeface="Calibri" panose="020F0502020204030204" pitchFamily="34" charset="0"/>
                <a:cs typeface="Calibri" panose="020F0502020204030204" pitchFamily="34" charset="0"/>
              </a:rPr>
              <a:t>Problem Statement</a:t>
            </a:r>
            <a:br>
              <a:rPr lang="en-US" b="0" i="0" dirty="0">
                <a:solidFill>
                  <a:srgbClr val="0D0D0D"/>
                </a:solidFill>
                <a:effectLst/>
                <a:latin typeface="Söhne"/>
              </a:rPr>
            </a:br>
            <a:endParaRPr lang="en-IN" dirty="0"/>
          </a:p>
        </p:txBody>
      </p:sp>
      <p:sp>
        <p:nvSpPr>
          <p:cNvPr id="3" name="Content Placeholder 2">
            <a:extLst>
              <a:ext uri="{FF2B5EF4-FFF2-40B4-BE49-F238E27FC236}">
                <a16:creationId xmlns:a16="http://schemas.microsoft.com/office/drawing/2014/main" id="{37A50BDC-5B08-852F-0200-13276EF1ECF5}"/>
              </a:ext>
            </a:extLst>
          </p:cNvPr>
          <p:cNvSpPr>
            <a:spLocks noGrp="1"/>
          </p:cNvSpPr>
          <p:nvPr>
            <p:ph idx="1"/>
          </p:nvPr>
        </p:nvSpPr>
        <p:spPr/>
        <p:txBody>
          <a:bodyPr/>
          <a:lstStyle/>
          <a:p>
            <a:pPr algn="l"/>
            <a:r>
              <a:rPr lang="en-US" b="0" i="0" dirty="0">
                <a:solidFill>
                  <a:srgbClr val="0D0D0D"/>
                </a:solidFill>
                <a:effectLst/>
                <a:latin typeface="Calibri" panose="020F0502020204030204" pitchFamily="34" charset="0"/>
                <a:cs typeface="Calibri" panose="020F0502020204030204" pitchFamily="34" charset="0"/>
              </a:rPr>
              <a:t>The cricket team management is gearing up for an upcoming T20 game and aims to make informed decisions regarding player selection and game strategies. The primary objective of this project is to evaluate the fitness and performance of cricket players to optimize team composition and maximize chances of success in the game.</a:t>
            </a:r>
          </a:p>
          <a:p>
            <a:endParaRPr lang="en-IN" dirty="0"/>
          </a:p>
        </p:txBody>
      </p:sp>
      <p:sp>
        <p:nvSpPr>
          <p:cNvPr id="4" name="Footer Placeholder 3">
            <a:extLst>
              <a:ext uri="{FF2B5EF4-FFF2-40B4-BE49-F238E27FC236}">
                <a16:creationId xmlns:a16="http://schemas.microsoft.com/office/drawing/2014/main" id="{243FDD0F-5302-D3EF-6B20-321B5E4F7F5A}"/>
              </a:ext>
            </a:extLst>
          </p:cNvPr>
          <p:cNvSpPr>
            <a:spLocks noGrp="1"/>
          </p:cNvSpPr>
          <p:nvPr>
            <p:ph type="ftr" sz="quarter" idx="11"/>
          </p:nvPr>
        </p:nvSpPr>
        <p:spPr/>
        <p:txBody>
          <a:bodyPr/>
          <a:lstStyle/>
          <a:p>
            <a:r>
              <a:rPr lang="en-US"/>
              <a:t>Gomathi Shruthy S --gomathishruthys@gmail.com</a:t>
            </a:r>
            <a:endParaRPr lang="en-US" dirty="0"/>
          </a:p>
        </p:txBody>
      </p:sp>
    </p:spTree>
    <p:extLst>
      <p:ext uri="{BB962C8B-B14F-4D97-AF65-F5344CB8AC3E}">
        <p14:creationId xmlns:p14="http://schemas.microsoft.com/office/powerpoint/2010/main" val="3160719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86D8-6A92-C8B9-9FC0-7E3DA74FA969}"/>
              </a:ext>
            </a:extLst>
          </p:cNvPr>
          <p:cNvSpPr>
            <a:spLocks noGrp="1"/>
          </p:cNvSpPr>
          <p:nvPr>
            <p:ph type="title"/>
          </p:nvPr>
        </p:nvSpPr>
        <p:spPr>
          <a:xfrm>
            <a:off x="1295401" y="1023231"/>
            <a:ext cx="9601196" cy="1303867"/>
          </a:xfrm>
        </p:spPr>
        <p:txBody>
          <a:bodyPr>
            <a:normAutofit fontScale="90000"/>
          </a:bodyPr>
          <a:lstStyle/>
          <a:p>
            <a:r>
              <a:rPr lang="en-IN" sz="4400" b="1" kern="100" dirty="0">
                <a:effectLst/>
                <a:latin typeface="Calibri" panose="020F0502020204030204" pitchFamily="34" charset="0"/>
                <a:ea typeface="Calibri" panose="020F0502020204030204" pitchFamily="34" charset="0"/>
                <a:cs typeface="Times New Roman" panose="02020603050405020304" pitchFamily="18" charset="0"/>
              </a:rPr>
              <a:t>Business Requirements with Technical Stack</a:t>
            </a:r>
            <a:endParaRPr lang="en-IN" b="1" dirty="0"/>
          </a:p>
        </p:txBody>
      </p:sp>
      <p:sp>
        <p:nvSpPr>
          <p:cNvPr id="3" name="Content Placeholder 2">
            <a:extLst>
              <a:ext uri="{FF2B5EF4-FFF2-40B4-BE49-F238E27FC236}">
                <a16:creationId xmlns:a16="http://schemas.microsoft.com/office/drawing/2014/main" id="{462056E0-1B36-A276-FB45-FCDDC442245D}"/>
              </a:ext>
            </a:extLst>
          </p:cNvPr>
          <p:cNvSpPr>
            <a:spLocks noGrp="1"/>
          </p:cNvSpPr>
          <p:nvPr>
            <p:ph idx="1"/>
          </p:nvPr>
        </p:nvSpPr>
        <p:spPr>
          <a:xfrm>
            <a:off x="1215502" y="2515833"/>
            <a:ext cx="9601196" cy="3318936"/>
          </a:xfrm>
        </p:spPr>
        <p:txBody>
          <a:bodyPr>
            <a:normAutofit fontScale="85000" lnSpcReduction="20000"/>
          </a:bodyPr>
          <a:lstStyle/>
          <a:p>
            <a:pPr>
              <a:lnSpc>
                <a:spcPct val="107000"/>
              </a:lnSpc>
              <a:spcAft>
                <a:spcPts val="800"/>
              </a:spcAft>
            </a:pPr>
            <a:r>
              <a:rPr lang="en-IN" sz="2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600" b="1" kern="100" dirty="0">
                <a:effectLst/>
                <a:latin typeface="Calibri" panose="020F0502020204030204" pitchFamily="34" charset="0"/>
                <a:ea typeface="Calibri" panose="020F0502020204030204" pitchFamily="34" charset="0"/>
                <a:cs typeface="Times New Roman" panose="02020603050405020304" pitchFamily="18" charset="0"/>
              </a:rPr>
              <a:t>Objective</a:t>
            </a:r>
            <a:r>
              <a:rPr lang="en-IN" sz="2600" kern="100" dirty="0">
                <a:effectLst/>
                <a:latin typeface="Calibri" panose="020F0502020204030204" pitchFamily="34" charset="0"/>
                <a:ea typeface="Calibri" panose="020F0502020204030204" pitchFamily="34" charset="0"/>
                <a:cs typeface="Times New Roman" panose="02020603050405020304" pitchFamily="18" charset="0"/>
              </a:rPr>
              <a:t>  : Evaluate the fitness and performance of cricket players for a T20 game by </a:t>
            </a:r>
            <a:r>
              <a:rPr lang="en-IN" sz="26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2600" kern="100" dirty="0">
                <a:effectLst/>
                <a:latin typeface="Calibri" panose="020F0502020204030204" pitchFamily="34" charset="0"/>
                <a:ea typeface="Calibri" panose="020F0502020204030204" pitchFamily="34" charset="0"/>
                <a:cs typeface="Times New Roman" panose="02020603050405020304" pitchFamily="18" charset="0"/>
              </a:rPr>
              <a:t> current form and historical performance.</a:t>
            </a:r>
          </a:p>
          <a:p>
            <a:pPr>
              <a:lnSpc>
                <a:spcPct val="107000"/>
              </a:lnSpc>
              <a:spcAft>
                <a:spcPts val="800"/>
              </a:spcAft>
            </a:pPr>
            <a:r>
              <a:rPr lang="en-IN" sz="2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600" b="1" kern="100" dirty="0">
                <a:effectLst/>
                <a:latin typeface="Calibri" panose="020F0502020204030204" pitchFamily="34" charset="0"/>
                <a:ea typeface="Calibri" panose="020F0502020204030204" pitchFamily="34" charset="0"/>
                <a:cs typeface="Times New Roman" panose="02020603050405020304" pitchFamily="18" charset="0"/>
              </a:rPr>
              <a:t>Data Source  </a:t>
            </a:r>
            <a:r>
              <a:rPr lang="en-IN" sz="2600" kern="100" dirty="0">
                <a:effectLst/>
                <a:latin typeface="Calibri" panose="020F0502020204030204" pitchFamily="34" charset="0"/>
                <a:ea typeface="Calibri" panose="020F0502020204030204" pitchFamily="34" charset="0"/>
                <a:cs typeface="Times New Roman" panose="02020603050405020304" pitchFamily="18" charset="0"/>
              </a:rPr>
              <a:t>: ESPN's extensive cricket database, with player information provided in JSON format.</a:t>
            </a:r>
          </a:p>
          <a:p>
            <a:pPr>
              <a:lnSpc>
                <a:spcPct val="107000"/>
              </a:lnSpc>
              <a:spcAft>
                <a:spcPts val="800"/>
              </a:spcAft>
            </a:pPr>
            <a:r>
              <a:rPr lang="en-IN" sz="2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600" b="1" kern="100" dirty="0">
                <a:effectLst/>
                <a:latin typeface="Calibri" panose="020F0502020204030204" pitchFamily="34" charset="0"/>
                <a:ea typeface="Calibri" panose="020F0502020204030204" pitchFamily="34" charset="0"/>
                <a:cs typeface="Times New Roman" panose="02020603050405020304" pitchFamily="18" charset="0"/>
              </a:rPr>
              <a:t>Technical Stack  </a:t>
            </a:r>
            <a:r>
              <a:rPr lang="en-IN" sz="2600" kern="100" dirty="0">
                <a:effectLst/>
                <a:latin typeface="Calibri" panose="020F0502020204030204" pitchFamily="34" charset="0"/>
                <a:ea typeface="Calibri" panose="020F0502020204030204" pitchFamily="34" charset="0"/>
                <a:cs typeface="Times New Roman" panose="02020603050405020304" pitchFamily="18" charset="0"/>
              </a:rPr>
              <a:t>: Python as the primary programming language, with the potential use of libraries such as Pandas for data manipulation, NumPy for numerical data processing, and JSON for parsing data in JSON format. The project likely involves a development environment that supports Python code, such as </a:t>
            </a:r>
            <a:r>
              <a:rPr lang="en-IN" sz="2600" kern="1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IN" sz="2600" kern="100" dirty="0">
                <a:effectLst/>
                <a:latin typeface="Calibri" panose="020F0502020204030204" pitchFamily="34" charset="0"/>
                <a:ea typeface="Calibri" panose="020F0502020204030204" pitchFamily="34" charset="0"/>
                <a:cs typeface="Times New Roman" panose="02020603050405020304" pitchFamily="18" charset="0"/>
              </a:rPr>
              <a:t> Notebooks or a Python IDE.</a:t>
            </a:r>
          </a:p>
          <a:p>
            <a:endParaRPr lang="en-IN" dirty="0"/>
          </a:p>
        </p:txBody>
      </p:sp>
      <p:sp>
        <p:nvSpPr>
          <p:cNvPr id="4" name="Footer Placeholder 3">
            <a:extLst>
              <a:ext uri="{FF2B5EF4-FFF2-40B4-BE49-F238E27FC236}">
                <a16:creationId xmlns:a16="http://schemas.microsoft.com/office/drawing/2014/main" id="{C3A54786-19C0-5418-CDB3-9BF31921D061}"/>
              </a:ext>
            </a:extLst>
          </p:cNvPr>
          <p:cNvSpPr>
            <a:spLocks noGrp="1"/>
          </p:cNvSpPr>
          <p:nvPr>
            <p:ph type="ftr" sz="quarter" idx="11"/>
          </p:nvPr>
        </p:nvSpPr>
        <p:spPr/>
        <p:txBody>
          <a:bodyPr/>
          <a:lstStyle/>
          <a:p>
            <a:r>
              <a:rPr lang="en-US"/>
              <a:t>Gomathi Shruthy S --gomathishruthys@gmail.com</a:t>
            </a:r>
            <a:endParaRPr lang="en-US" dirty="0"/>
          </a:p>
        </p:txBody>
      </p:sp>
    </p:spTree>
    <p:extLst>
      <p:ext uri="{BB962C8B-B14F-4D97-AF65-F5344CB8AC3E}">
        <p14:creationId xmlns:p14="http://schemas.microsoft.com/office/powerpoint/2010/main" val="246987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77C3B-EFB8-793F-FBAE-13767E5CC66F}"/>
              </a:ext>
            </a:extLst>
          </p:cNvPr>
          <p:cNvSpPr>
            <a:spLocks noGrp="1"/>
          </p:cNvSpPr>
          <p:nvPr>
            <p:ph type="title"/>
          </p:nvPr>
        </p:nvSpPr>
        <p:spPr/>
        <p:txBody>
          <a:bodyPr>
            <a:normAutofit fontScale="90000"/>
          </a:bodyPr>
          <a:lstStyle/>
          <a:p>
            <a:r>
              <a:rPr lang="en-IN" sz="4400" b="1" kern="100" dirty="0">
                <a:effectLst/>
                <a:latin typeface="Calibri" panose="020F0502020204030204" pitchFamily="34" charset="0"/>
                <a:ea typeface="Calibri" panose="020F0502020204030204" pitchFamily="34" charset="0"/>
                <a:cs typeface="Times New Roman" panose="02020603050405020304" pitchFamily="18" charset="0"/>
              </a:rPr>
              <a:t>Approaches with Methods and Libraries  </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69CF80F-308B-C24F-CF39-67876512E2F5}"/>
              </a:ext>
            </a:extLst>
          </p:cNvPr>
          <p:cNvSpPr>
            <a:spLocks noGrp="1"/>
          </p:cNvSpPr>
          <p:nvPr>
            <p:ph idx="1"/>
          </p:nvPr>
        </p:nvSpPr>
        <p:spPr>
          <a:xfrm>
            <a:off x="1037948" y="2548054"/>
            <a:ext cx="10476389" cy="3906012"/>
          </a:xfrm>
        </p:spPr>
        <p:txBody>
          <a:bodyPr>
            <a:normAutofit fontScale="85000" lnSpcReduction="20000"/>
          </a:bodyPr>
          <a:lstStyle/>
          <a:p>
            <a:pPr>
              <a:lnSpc>
                <a:spcPct val="107000"/>
              </a:lnSpc>
              <a:spcAft>
                <a:spcPts val="800"/>
              </a:spcAf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Data Preprocessing  </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Use of Python libraries to import data from Excel files, handle missing or inconsistent data, and parse JSON formatted data.</a:t>
            </a:r>
          </a:p>
          <a:p>
            <a:pPr>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  </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Application of statistical functions and visualizations using libraries such as Matplotlib or Seaborn to explore player attributes and performance metrics.</a:t>
            </a:r>
          </a:p>
          <a:p>
            <a:pPr>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Performance Analysis  </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Utilizing advanced data analysis techniques to compare player performances across different conditions. This might involve the use of Scikit-learn for any machine learning models, </a:t>
            </a:r>
            <a:r>
              <a:rPr lang="en-IN" sz="2800" kern="100" dirty="0" err="1">
                <a:effectLst/>
                <a:latin typeface="Calibri" panose="020F0502020204030204" pitchFamily="34" charset="0"/>
                <a:ea typeface="Calibri" panose="020F0502020204030204" pitchFamily="34" charset="0"/>
                <a:cs typeface="Times New Roman" panose="02020603050405020304" pitchFamily="18" charset="0"/>
              </a:rPr>
              <a:t>StatsModels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for statistical models, or specialized libraries for time series analysis.</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4" name="Footer Placeholder 3">
            <a:extLst>
              <a:ext uri="{FF2B5EF4-FFF2-40B4-BE49-F238E27FC236}">
                <a16:creationId xmlns:a16="http://schemas.microsoft.com/office/drawing/2014/main" id="{3D1184FB-EC67-57BD-4208-0A2567A4CD14}"/>
              </a:ext>
            </a:extLst>
          </p:cNvPr>
          <p:cNvSpPr>
            <a:spLocks noGrp="1"/>
          </p:cNvSpPr>
          <p:nvPr>
            <p:ph type="ftr" sz="quarter" idx="11"/>
          </p:nvPr>
        </p:nvSpPr>
        <p:spPr/>
        <p:txBody>
          <a:bodyPr/>
          <a:lstStyle/>
          <a:p>
            <a:r>
              <a:rPr lang="en-US"/>
              <a:t>Gomathi Shruthy S --gomathishruthys@gmail.com</a:t>
            </a:r>
            <a:endParaRPr lang="en-US" dirty="0"/>
          </a:p>
        </p:txBody>
      </p:sp>
    </p:spTree>
    <p:extLst>
      <p:ext uri="{BB962C8B-B14F-4D97-AF65-F5344CB8AC3E}">
        <p14:creationId xmlns:p14="http://schemas.microsoft.com/office/powerpoint/2010/main" val="203305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6A20-D4B0-9BB2-5246-B74AB69B4A5E}"/>
              </a:ext>
            </a:extLst>
          </p:cNvPr>
          <p:cNvSpPr>
            <a:spLocks noGrp="1"/>
          </p:cNvSpPr>
          <p:nvPr>
            <p:ph type="title"/>
          </p:nvPr>
        </p:nvSpPr>
        <p:spPr/>
        <p:txBody>
          <a:bodyPr>
            <a:normAutofit fontScale="90000"/>
          </a:bodyPr>
          <a:lstStyle/>
          <a:p>
            <a:r>
              <a:rPr lang="en-IN" sz="4400" kern="100" dirty="0">
                <a:effectLst/>
                <a:latin typeface="Calibri" panose="020F0502020204030204" pitchFamily="34" charset="0"/>
                <a:ea typeface="Calibri" panose="020F0502020204030204" pitchFamily="34" charset="0"/>
                <a:cs typeface="Times New Roman" panose="02020603050405020304" pitchFamily="18" charset="0"/>
              </a:rPr>
              <a:t>Findings and Recommendations with Technical Aspects</a:t>
            </a:r>
            <a:endParaRPr lang="en-IN" dirty="0"/>
          </a:p>
        </p:txBody>
      </p:sp>
      <p:sp>
        <p:nvSpPr>
          <p:cNvPr id="3" name="Content Placeholder 2">
            <a:extLst>
              <a:ext uri="{FF2B5EF4-FFF2-40B4-BE49-F238E27FC236}">
                <a16:creationId xmlns:a16="http://schemas.microsoft.com/office/drawing/2014/main" id="{15B17C6C-DAB9-CC16-9A3B-C94B5EFB251C}"/>
              </a:ext>
            </a:extLst>
          </p:cNvPr>
          <p:cNvSpPr>
            <a:spLocks noGrp="1"/>
          </p:cNvSpPr>
          <p:nvPr>
            <p:ph idx="1"/>
          </p:nvPr>
        </p:nvSpPr>
        <p:spPr>
          <a:xfrm>
            <a:off x="1038688" y="2441523"/>
            <a:ext cx="10292915" cy="3790602"/>
          </a:xfrm>
        </p:spPr>
        <p:txBody>
          <a:bodyPr>
            <a:normAutofit lnSpcReduction="10000"/>
          </a:bodyPr>
          <a:lstStyle/>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Findings </a:t>
            </a:r>
            <a:r>
              <a:rPr lang="en-IN" kern="100" dirty="0">
                <a:effectLst/>
                <a:latin typeface="Calibri" panose="020F0502020204030204" pitchFamily="34" charset="0"/>
                <a:ea typeface="Calibri" panose="020F0502020204030204" pitchFamily="34" charset="0"/>
                <a:cs typeface="Times New Roman" panose="02020603050405020304" pitchFamily="18" charset="0"/>
              </a:rPr>
              <a:t>: Detailed statistical insights into player performance, leveraging Python's data visualization libraries to present data-driven insights effectively. The use of Git for version control and GitHub for repository hosting would ensure that the codebase is maintainable, portable, and publicly accessible as per the project's guidelines.</a:t>
            </a:r>
          </a:p>
          <a:p>
            <a:pPr>
              <a:lnSpc>
                <a:spcPct val="107000"/>
              </a:lnSpc>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 Recommendations  </a:t>
            </a:r>
            <a:r>
              <a:rPr lang="en-IN" kern="100" dirty="0">
                <a:effectLst/>
                <a:latin typeface="Calibri" panose="020F0502020204030204" pitchFamily="34" charset="0"/>
                <a:ea typeface="Calibri" panose="020F0502020204030204" pitchFamily="34" charset="0"/>
                <a:cs typeface="Times New Roman" panose="02020603050405020304" pitchFamily="18" charset="0"/>
              </a:rPr>
              <a:t>: Data-informed strategies for team composition and training, which could be based on predictive </a:t>
            </a:r>
            <a:r>
              <a:rPr lang="en-IN" kern="1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kern="100" dirty="0">
                <a:effectLst/>
                <a:latin typeface="Calibri" panose="020F0502020204030204" pitchFamily="34" charset="0"/>
                <a:ea typeface="Calibri" panose="020F0502020204030204" pitchFamily="34" charset="0"/>
                <a:cs typeface="Times New Roman" panose="02020603050405020304" pitchFamily="18" charset="0"/>
              </a:rPr>
              <a:t> and simulations using Python's comprehensive analytical libraries.</a:t>
            </a:r>
          </a:p>
          <a:p>
            <a:endParaRPr lang="en-IN" dirty="0"/>
          </a:p>
        </p:txBody>
      </p:sp>
      <p:sp>
        <p:nvSpPr>
          <p:cNvPr id="4" name="Footer Placeholder 3">
            <a:extLst>
              <a:ext uri="{FF2B5EF4-FFF2-40B4-BE49-F238E27FC236}">
                <a16:creationId xmlns:a16="http://schemas.microsoft.com/office/drawing/2014/main" id="{5F543391-4422-7C42-4456-EA11BBFB5B49}"/>
              </a:ext>
            </a:extLst>
          </p:cNvPr>
          <p:cNvSpPr>
            <a:spLocks noGrp="1"/>
          </p:cNvSpPr>
          <p:nvPr>
            <p:ph type="ftr" sz="quarter" idx="11"/>
          </p:nvPr>
        </p:nvSpPr>
        <p:spPr/>
        <p:txBody>
          <a:bodyPr/>
          <a:lstStyle/>
          <a:p>
            <a:r>
              <a:rPr lang="en-US"/>
              <a:t>Gomathi Shruthy S --gomathishruthys@gmail.com</a:t>
            </a:r>
            <a:endParaRPr lang="en-US" dirty="0"/>
          </a:p>
        </p:txBody>
      </p:sp>
    </p:spTree>
    <p:extLst>
      <p:ext uri="{BB962C8B-B14F-4D97-AF65-F5344CB8AC3E}">
        <p14:creationId xmlns:p14="http://schemas.microsoft.com/office/powerpoint/2010/main" val="2227774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9A4D7-0B96-570A-68C2-E50844C09F94}"/>
              </a:ext>
            </a:extLst>
          </p:cNvPr>
          <p:cNvSpPr>
            <a:spLocks noGrp="1"/>
          </p:cNvSpPr>
          <p:nvPr>
            <p:ph type="title"/>
          </p:nvPr>
        </p:nvSpPr>
        <p:spPr/>
        <p:txBody>
          <a:bodyPr>
            <a:normAutofit fontScale="90000"/>
          </a:bodyPr>
          <a:lstStyle/>
          <a:p>
            <a:r>
              <a:rPr lang="en-US" b="1" i="0" dirty="0">
                <a:solidFill>
                  <a:srgbClr val="0D0D0D"/>
                </a:solidFill>
                <a:effectLst/>
                <a:latin typeface="Söhne"/>
              </a:rPr>
              <a:t>Documentation and Reporting</a:t>
            </a:r>
            <a:r>
              <a:rPr lang="en-US" b="0" i="0" dirty="0">
                <a:solidFill>
                  <a:srgbClr val="0D0D0D"/>
                </a:solidFill>
                <a:effectLst/>
                <a:latin typeface="Söhne"/>
              </a:rPr>
              <a:t>:</a:t>
            </a:r>
            <a:br>
              <a:rPr lang="en-US" b="0" i="0" dirty="0">
                <a:solidFill>
                  <a:srgbClr val="0D0D0D"/>
                </a:solidFill>
                <a:effectLst/>
                <a:latin typeface="Söhne"/>
              </a:rPr>
            </a:br>
            <a:endParaRPr lang="en-IN" dirty="0"/>
          </a:p>
        </p:txBody>
      </p:sp>
      <p:sp>
        <p:nvSpPr>
          <p:cNvPr id="3" name="Content Placeholder 2">
            <a:extLst>
              <a:ext uri="{FF2B5EF4-FFF2-40B4-BE49-F238E27FC236}">
                <a16:creationId xmlns:a16="http://schemas.microsoft.com/office/drawing/2014/main" id="{D8D44CEF-42B6-3333-AD0B-97C4044D2768}"/>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latin typeface="Söhne"/>
              </a:rPr>
              <a:t>Documented the analysis process, including data preprocessing steps, analytical techniques used, and key findings.</a:t>
            </a:r>
          </a:p>
          <a:p>
            <a:pPr algn="l">
              <a:buFont typeface="Arial" panose="020B0604020202020204" pitchFamily="34" charset="0"/>
              <a:buChar char="•"/>
            </a:pPr>
            <a:r>
              <a:rPr lang="en-US" b="0" i="0" dirty="0">
                <a:solidFill>
                  <a:srgbClr val="0D0D0D"/>
                </a:solidFill>
                <a:effectLst/>
                <a:latin typeface="Söhne"/>
              </a:rPr>
              <a:t>Prepared a comprehensive report and presentation summarizing the approaches taken, insights gained, and recommendations made for team management.</a:t>
            </a:r>
          </a:p>
          <a:p>
            <a:endParaRPr lang="en-IN" dirty="0"/>
          </a:p>
        </p:txBody>
      </p:sp>
      <p:sp>
        <p:nvSpPr>
          <p:cNvPr id="4" name="Footer Placeholder 3">
            <a:extLst>
              <a:ext uri="{FF2B5EF4-FFF2-40B4-BE49-F238E27FC236}">
                <a16:creationId xmlns:a16="http://schemas.microsoft.com/office/drawing/2014/main" id="{833FBA2F-F550-F318-769E-6D1CD9E8F5CF}"/>
              </a:ext>
            </a:extLst>
          </p:cNvPr>
          <p:cNvSpPr>
            <a:spLocks noGrp="1"/>
          </p:cNvSpPr>
          <p:nvPr>
            <p:ph type="ftr" sz="quarter" idx="11"/>
          </p:nvPr>
        </p:nvSpPr>
        <p:spPr/>
        <p:txBody>
          <a:bodyPr/>
          <a:lstStyle/>
          <a:p>
            <a:r>
              <a:rPr lang="en-US"/>
              <a:t>Gomathi Shruthy S --gomathishruthys@gmail.com</a:t>
            </a:r>
            <a:endParaRPr lang="en-US" dirty="0"/>
          </a:p>
        </p:txBody>
      </p:sp>
    </p:spTree>
    <p:extLst>
      <p:ext uri="{BB962C8B-B14F-4D97-AF65-F5344CB8AC3E}">
        <p14:creationId xmlns:p14="http://schemas.microsoft.com/office/powerpoint/2010/main" val="3813321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2407-A593-4525-1EA0-2C6F179981B7}"/>
              </a:ext>
            </a:extLst>
          </p:cNvPr>
          <p:cNvSpPr>
            <a:spLocks noGrp="1"/>
          </p:cNvSpPr>
          <p:nvPr>
            <p:ph type="title" idx="4294967295"/>
          </p:nvPr>
        </p:nvSpPr>
        <p:spPr>
          <a:xfrm>
            <a:off x="-1819922" y="1923697"/>
            <a:ext cx="9601200" cy="1066392"/>
          </a:xfrm>
        </p:spPr>
        <p:txBody>
          <a:bodyPr/>
          <a:lstStyle/>
          <a:p>
            <a:r>
              <a:rPr lang="en-US" dirty="0"/>
              <a:t>GitHub Link:</a:t>
            </a:r>
            <a:endParaRPr lang="en-IN" dirty="0"/>
          </a:p>
        </p:txBody>
      </p:sp>
      <p:sp>
        <p:nvSpPr>
          <p:cNvPr id="3" name="Content Placeholder 2">
            <a:extLst>
              <a:ext uri="{FF2B5EF4-FFF2-40B4-BE49-F238E27FC236}">
                <a16:creationId xmlns:a16="http://schemas.microsoft.com/office/drawing/2014/main" id="{42CA8AC2-A90E-7077-29CE-E6CA405959C5}"/>
              </a:ext>
            </a:extLst>
          </p:cNvPr>
          <p:cNvSpPr>
            <a:spLocks noGrp="1"/>
          </p:cNvSpPr>
          <p:nvPr>
            <p:ph idx="4294967295"/>
          </p:nvPr>
        </p:nvSpPr>
        <p:spPr>
          <a:xfrm>
            <a:off x="5029200" y="2286000"/>
            <a:ext cx="8993080" cy="3317875"/>
          </a:xfrm>
        </p:spPr>
        <p:txBody>
          <a:bodyPr/>
          <a:lstStyle/>
          <a:p>
            <a:pPr marL="0" indent="0">
              <a:buNone/>
            </a:pPr>
            <a:r>
              <a:rPr lang="en-IN" dirty="0">
                <a:solidFill>
                  <a:schemeClr val="tx1">
                    <a:lumMod val="95000"/>
                    <a:lumOff val="5000"/>
                  </a:schemeClr>
                </a:solidFill>
                <a:hlinkClick r:id="rId2">
                  <a:extLst>
                    <a:ext uri="{A12FA001-AC4F-418D-AE19-62706E023703}">
                      <ahyp:hlinkClr xmlns:ahyp="http://schemas.microsoft.com/office/drawing/2018/hyperlinkcolor" val="tx"/>
                    </a:ext>
                  </a:extLst>
                </a:hlinkClick>
              </a:rPr>
              <a:t>https://github.com/shruthysha/sports_analysis</a:t>
            </a:r>
            <a:endParaRPr lang="en-IN" dirty="0">
              <a:solidFill>
                <a:schemeClr val="tx1">
                  <a:lumMod val="95000"/>
                  <a:lumOff val="5000"/>
                </a:schemeClr>
              </a:solidFill>
            </a:endParaRPr>
          </a:p>
        </p:txBody>
      </p:sp>
      <p:sp>
        <p:nvSpPr>
          <p:cNvPr id="4" name="Footer Placeholder 3">
            <a:extLst>
              <a:ext uri="{FF2B5EF4-FFF2-40B4-BE49-F238E27FC236}">
                <a16:creationId xmlns:a16="http://schemas.microsoft.com/office/drawing/2014/main" id="{E89FE534-0FB3-17DA-A88A-63C98062D762}"/>
              </a:ext>
            </a:extLst>
          </p:cNvPr>
          <p:cNvSpPr>
            <a:spLocks noGrp="1"/>
          </p:cNvSpPr>
          <p:nvPr>
            <p:ph type="ftr" sz="quarter" idx="11"/>
          </p:nvPr>
        </p:nvSpPr>
        <p:spPr/>
        <p:txBody>
          <a:bodyPr/>
          <a:lstStyle/>
          <a:p>
            <a:r>
              <a:rPr lang="en-US"/>
              <a:t>Gomathi Shruthy S --gomathishruthys@gmail.com</a:t>
            </a:r>
            <a:endParaRPr lang="en-US" dirty="0"/>
          </a:p>
        </p:txBody>
      </p:sp>
    </p:spTree>
    <p:extLst>
      <p:ext uri="{BB962C8B-B14F-4D97-AF65-F5344CB8AC3E}">
        <p14:creationId xmlns:p14="http://schemas.microsoft.com/office/powerpoint/2010/main" val="13847019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175</TotalTime>
  <Words>485</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Garamond</vt:lpstr>
      <vt:lpstr>Söhne</vt:lpstr>
      <vt:lpstr>Organic</vt:lpstr>
      <vt:lpstr>DATA / BUSINESS ANALYST Sports Analytics</vt:lpstr>
      <vt:lpstr>Problem Statement </vt:lpstr>
      <vt:lpstr>Business Requirements with Technical Stack</vt:lpstr>
      <vt:lpstr>Approaches with Methods and Libraries   </vt:lpstr>
      <vt:lpstr>Findings and Recommendations with Technical Aspects</vt:lpstr>
      <vt:lpstr>Documentation and Reporting: </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 BUSINESS ANALYST Sports Analytics</dc:title>
  <dc:creator>Lenovo</dc:creator>
  <cp:lastModifiedBy>Lenovo</cp:lastModifiedBy>
  <cp:revision>2</cp:revision>
  <dcterms:created xsi:type="dcterms:W3CDTF">2024-03-06T18:22:13Z</dcterms:created>
  <dcterms:modified xsi:type="dcterms:W3CDTF">2024-03-07T05:39:06Z</dcterms:modified>
</cp:coreProperties>
</file>