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3850" r="9964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12534" r="942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13696" r="105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14627" r="949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13548" r="964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