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3004800"/>
  <p:notesSz cx="18288000" cy="1300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3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520192"/>
            <a:ext cx="16459200" cy="2080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991104"/>
            <a:ext cx="1645920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12094464"/>
            <a:ext cx="585216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6147" y="1244600"/>
            <a:ext cx="6537643" cy="443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330" y="1610681"/>
            <a:ext cx="2625725" cy="615315"/>
          </a:xfrm>
          <a:custGeom>
            <a:avLst/>
            <a:gdLst/>
            <a:ahLst/>
            <a:cxnLst/>
            <a:rect l="l" t="t" r="r" b="b"/>
            <a:pathLst>
              <a:path w="2625725" h="615314">
                <a:moveTo>
                  <a:pt x="58854" y="0"/>
                </a:moveTo>
                <a:lnTo>
                  <a:pt x="30442" y="31569"/>
                </a:lnTo>
                <a:lnTo>
                  <a:pt x="8343" y="72609"/>
                </a:lnTo>
                <a:lnTo>
                  <a:pt x="10" y="115680"/>
                </a:lnTo>
                <a:lnTo>
                  <a:pt x="0" y="167318"/>
                </a:lnTo>
                <a:lnTo>
                  <a:pt x="79375" y="167318"/>
                </a:lnTo>
                <a:lnTo>
                  <a:pt x="79375" y="115680"/>
                </a:lnTo>
                <a:lnTo>
                  <a:pt x="79727" y="102502"/>
                </a:lnTo>
                <a:lnTo>
                  <a:pt x="90283" y="56486"/>
                </a:lnTo>
                <a:lnTo>
                  <a:pt x="105757" y="25707"/>
                </a:lnTo>
                <a:lnTo>
                  <a:pt x="58854" y="0"/>
                </a:lnTo>
                <a:close/>
              </a:path>
              <a:path w="2625725" h="615314">
                <a:moveTo>
                  <a:pt x="273133" y="23000"/>
                </a:moveTo>
                <a:lnTo>
                  <a:pt x="161511" y="23000"/>
                </a:lnTo>
                <a:lnTo>
                  <a:pt x="161511" y="484818"/>
                </a:lnTo>
                <a:lnTo>
                  <a:pt x="273133" y="484818"/>
                </a:lnTo>
                <a:lnTo>
                  <a:pt x="273133" y="359668"/>
                </a:lnTo>
                <a:lnTo>
                  <a:pt x="317781" y="303293"/>
                </a:lnTo>
                <a:lnTo>
                  <a:pt x="447983" y="303293"/>
                </a:lnTo>
                <a:lnTo>
                  <a:pt x="399636" y="229105"/>
                </a:lnTo>
                <a:lnTo>
                  <a:pt x="408234" y="218281"/>
                </a:lnTo>
                <a:lnTo>
                  <a:pt x="273133" y="218281"/>
                </a:lnTo>
                <a:lnTo>
                  <a:pt x="273133" y="23000"/>
                </a:lnTo>
                <a:close/>
              </a:path>
              <a:path w="2625725" h="615314">
                <a:moveTo>
                  <a:pt x="447983" y="303293"/>
                </a:moveTo>
                <a:lnTo>
                  <a:pt x="317781" y="303293"/>
                </a:lnTo>
                <a:lnTo>
                  <a:pt x="432785" y="484818"/>
                </a:lnTo>
                <a:lnTo>
                  <a:pt x="566280" y="484818"/>
                </a:lnTo>
                <a:lnTo>
                  <a:pt x="447983" y="303293"/>
                </a:lnTo>
                <a:close/>
              </a:path>
              <a:path w="2625725" h="615314">
                <a:moveTo>
                  <a:pt x="563348" y="23000"/>
                </a:moveTo>
                <a:lnTo>
                  <a:pt x="431883" y="23000"/>
                </a:lnTo>
                <a:lnTo>
                  <a:pt x="279221" y="218281"/>
                </a:lnTo>
                <a:lnTo>
                  <a:pt x="408234" y="218281"/>
                </a:lnTo>
                <a:lnTo>
                  <a:pt x="563348" y="23000"/>
                </a:lnTo>
                <a:close/>
              </a:path>
              <a:path w="2625725" h="615314">
                <a:moveTo>
                  <a:pt x="905677" y="211966"/>
                </a:moveTo>
                <a:lnTo>
                  <a:pt x="757783" y="211966"/>
                </a:lnTo>
                <a:lnTo>
                  <a:pt x="767409" y="212558"/>
                </a:lnTo>
                <a:lnTo>
                  <a:pt x="775992" y="214334"/>
                </a:lnTo>
                <a:lnTo>
                  <a:pt x="801918" y="247595"/>
                </a:lnTo>
                <a:lnTo>
                  <a:pt x="801980" y="256465"/>
                </a:lnTo>
                <a:lnTo>
                  <a:pt x="799199" y="261952"/>
                </a:lnTo>
                <a:lnTo>
                  <a:pt x="757740" y="276107"/>
                </a:lnTo>
                <a:lnTo>
                  <a:pt x="719899" y="280292"/>
                </a:lnTo>
                <a:lnTo>
                  <a:pt x="706905" y="281688"/>
                </a:lnTo>
                <a:lnTo>
                  <a:pt x="659015" y="292624"/>
                </a:lnTo>
                <a:lnTo>
                  <a:pt x="620822" y="314470"/>
                </a:lnTo>
                <a:lnTo>
                  <a:pt x="596848" y="350535"/>
                </a:lnTo>
                <a:lnTo>
                  <a:pt x="591140" y="388757"/>
                </a:lnTo>
                <a:lnTo>
                  <a:pt x="592056" y="405176"/>
                </a:lnTo>
                <a:lnTo>
                  <a:pt x="605798" y="445807"/>
                </a:lnTo>
                <a:lnTo>
                  <a:pt x="634083" y="473290"/>
                </a:lnTo>
                <a:lnTo>
                  <a:pt x="673729" y="487919"/>
                </a:lnTo>
                <a:lnTo>
                  <a:pt x="705017" y="490681"/>
                </a:lnTo>
                <a:lnTo>
                  <a:pt x="716770" y="490301"/>
                </a:lnTo>
                <a:lnTo>
                  <a:pt x="757684" y="481168"/>
                </a:lnTo>
                <a:lnTo>
                  <a:pt x="795046" y="452798"/>
                </a:lnTo>
                <a:lnTo>
                  <a:pt x="805588" y="436562"/>
                </a:lnTo>
                <a:lnTo>
                  <a:pt x="912023" y="436562"/>
                </a:lnTo>
                <a:lnTo>
                  <a:pt x="912023" y="418522"/>
                </a:lnTo>
                <a:lnTo>
                  <a:pt x="739067" y="418522"/>
                </a:lnTo>
                <a:lnTo>
                  <a:pt x="730004" y="417959"/>
                </a:lnTo>
                <a:lnTo>
                  <a:pt x="696306" y="391406"/>
                </a:lnTo>
                <a:lnTo>
                  <a:pt x="695545" y="383345"/>
                </a:lnTo>
                <a:lnTo>
                  <a:pt x="695545" y="375828"/>
                </a:lnTo>
                <a:lnTo>
                  <a:pt x="723676" y="347998"/>
                </a:lnTo>
                <a:lnTo>
                  <a:pt x="754927" y="341177"/>
                </a:lnTo>
                <a:lnTo>
                  <a:pt x="766051" y="339373"/>
                </a:lnTo>
                <a:lnTo>
                  <a:pt x="771463" y="338320"/>
                </a:lnTo>
                <a:lnTo>
                  <a:pt x="781987" y="335916"/>
                </a:lnTo>
                <a:lnTo>
                  <a:pt x="786797" y="334637"/>
                </a:lnTo>
                <a:lnTo>
                  <a:pt x="791156" y="333284"/>
                </a:lnTo>
                <a:lnTo>
                  <a:pt x="795666" y="331932"/>
                </a:lnTo>
                <a:lnTo>
                  <a:pt x="799500" y="330428"/>
                </a:lnTo>
                <a:lnTo>
                  <a:pt x="802657" y="328775"/>
                </a:lnTo>
                <a:lnTo>
                  <a:pt x="912023" y="328775"/>
                </a:lnTo>
                <a:lnTo>
                  <a:pt x="911926" y="247595"/>
                </a:lnTo>
                <a:lnTo>
                  <a:pt x="911304" y="236025"/>
                </a:lnTo>
                <a:lnTo>
                  <a:pt x="909148" y="223411"/>
                </a:lnTo>
                <a:lnTo>
                  <a:pt x="905677" y="211966"/>
                </a:lnTo>
                <a:close/>
              </a:path>
              <a:path w="2625725" h="615314">
                <a:moveTo>
                  <a:pt x="912023" y="436562"/>
                </a:moveTo>
                <a:lnTo>
                  <a:pt x="808295" y="436562"/>
                </a:lnTo>
                <a:lnTo>
                  <a:pt x="808295" y="484818"/>
                </a:lnTo>
                <a:lnTo>
                  <a:pt x="912023" y="484818"/>
                </a:lnTo>
                <a:lnTo>
                  <a:pt x="912023" y="436562"/>
                </a:lnTo>
                <a:close/>
              </a:path>
              <a:path w="2625725" h="615314">
                <a:moveTo>
                  <a:pt x="912023" y="328775"/>
                </a:moveTo>
                <a:lnTo>
                  <a:pt x="802657" y="328775"/>
                </a:lnTo>
                <a:lnTo>
                  <a:pt x="802628" y="362148"/>
                </a:lnTo>
                <a:lnTo>
                  <a:pt x="802121" y="369899"/>
                </a:lnTo>
                <a:lnTo>
                  <a:pt x="777936" y="407360"/>
                </a:lnTo>
                <a:lnTo>
                  <a:pt x="739067" y="418522"/>
                </a:lnTo>
                <a:lnTo>
                  <a:pt x="912023" y="418522"/>
                </a:lnTo>
                <a:lnTo>
                  <a:pt x="912023" y="328775"/>
                </a:lnTo>
                <a:close/>
              </a:path>
              <a:path w="2625725" h="615314">
                <a:moveTo>
                  <a:pt x="758685" y="133945"/>
                </a:moveTo>
                <a:lnTo>
                  <a:pt x="715559" y="137553"/>
                </a:lnTo>
                <a:lnTo>
                  <a:pt x="663497" y="156156"/>
                </a:lnTo>
                <a:lnTo>
                  <a:pt x="627220" y="187613"/>
                </a:lnTo>
                <a:lnTo>
                  <a:pt x="607137" y="228626"/>
                </a:lnTo>
                <a:lnTo>
                  <a:pt x="603993" y="243988"/>
                </a:lnTo>
                <a:lnTo>
                  <a:pt x="705693" y="247595"/>
                </a:lnTo>
                <a:lnTo>
                  <a:pt x="708103" y="239703"/>
                </a:lnTo>
                <a:lnTo>
                  <a:pt x="711725" y="232712"/>
                </a:lnTo>
                <a:lnTo>
                  <a:pt x="747382" y="212558"/>
                </a:lnTo>
                <a:lnTo>
                  <a:pt x="757783" y="211966"/>
                </a:lnTo>
                <a:lnTo>
                  <a:pt x="905677" y="211966"/>
                </a:lnTo>
                <a:lnTo>
                  <a:pt x="905554" y="211558"/>
                </a:lnTo>
                <a:lnTo>
                  <a:pt x="878282" y="172138"/>
                </a:lnTo>
                <a:lnTo>
                  <a:pt x="845952" y="151308"/>
                </a:lnTo>
                <a:lnTo>
                  <a:pt x="805490" y="138384"/>
                </a:lnTo>
                <a:lnTo>
                  <a:pt x="774935" y="134438"/>
                </a:lnTo>
                <a:lnTo>
                  <a:pt x="758685" y="133945"/>
                </a:lnTo>
                <a:close/>
              </a:path>
              <a:path w="2625725" h="615314">
                <a:moveTo>
                  <a:pt x="1084302" y="138455"/>
                </a:moveTo>
                <a:lnTo>
                  <a:pt x="979446" y="138455"/>
                </a:lnTo>
                <a:lnTo>
                  <a:pt x="979446" y="484818"/>
                </a:lnTo>
                <a:lnTo>
                  <a:pt x="1089715" y="484818"/>
                </a:lnTo>
                <a:lnTo>
                  <a:pt x="1089803" y="285705"/>
                </a:lnTo>
                <a:lnTo>
                  <a:pt x="1090250" y="277727"/>
                </a:lnTo>
                <a:lnTo>
                  <a:pt x="1105612" y="241112"/>
                </a:lnTo>
                <a:lnTo>
                  <a:pt x="1147893" y="224369"/>
                </a:lnTo>
                <a:lnTo>
                  <a:pt x="1309122" y="224369"/>
                </a:lnTo>
                <a:lnTo>
                  <a:pt x="1305343" y="211121"/>
                </a:lnTo>
                <a:lnTo>
                  <a:pt x="1301395" y="202045"/>
                </a:lnTo>
                <a:lnTo>
                  <a:pt x="1084302" y="202045"/>
                </a:lnTo>
                <a:lnTo>
                  <a:pt x="1084302" y="138455"/>
                </a:lnTo>
                <a:close/>
              </a:path>
              <a:path w="2625725" h="615314">
                <a:moveTo>
                  <a:pt x="1309122" y="224369"/>
                </a:moveTo>
                <a:lnTo>
                  <a:pt x="1147893" y="224369"/>
                </a:lnTo>
                <a:lnTo>
                  <a:pt x="1160253" y="225384"/>
                </a:lnTo>
                <a:lnTo>
                  <a:pt x="1171175" y="228428"/>
                </a:lnTo>
                <a:lnTo>
                  <a:pt x="1199814" y="259998"/>
                </a:lnTo>
                <a:lnTo>
                  <a:pt x="1203365" y="285705"/>
                </a:lnTo>
                <a:lnTo>
                  <a:pt x="1203365" y="484818"/>
                </a:lnTo>
                <a:lnTo>
                  <a:pt x="1313631" y="484818"/>
                </a:lnTo>
                <a:lnTo>
                  <a:pt x="1313631" y="264057"/>
                </a:lnTo>
                <a:lnTo>
                  <a:pt x="1312786" y="245171"/>
                </a:lnTo>
                <a:lnTo>
                  <a:pt x="1310023" y="227526"/>
                </a:lnTo>
                <a:lnTo>
                  <a:pt x="1309122" y="224369"/>
                </a:lnTo>
                <a:close/>
              </a:path>
              <a:path w="2625725" h="615314">
                <a:moveTo>
                  <a:pt x="1193444" y="133945"/>
                </a:moveTo>
                <a:lnTo>
                  <a:pt x="1141903" y="144219"/>
                </a:lnTo>
                <a:lnTo>
                  <a:pt x="1103696" y="173689"/>
                </a:lnTo>
                <a:lnTo>
                  <a:pt x="1088137" y="202045"/>
                </a:lnTo>
                <a:lnTo>
                  <a:pt x="1301395" y="202045"/>
                </a:lnTo>
                <a:lnTo>
                  <a:pt x="1280823" y="169912"/>
                </a:lnTo>
                <a:lnTo>
                  <a:pt x="1242786" y="143204"/>
                </a:lnTo>
                <a:lnTo>
                  <a:pt x="1193444" y="133945"/>
                </a:lnTo>
                <a:close/>
              </a:path>
              <a:path w="2625725" h="615314">
                <a:moveTo>
                  <a:pt x="1486758" y="138455"/>
                </a:moveTo>
                <a:lnTo>
                  <a:pt x="1381907" y="138455"/>
                </a:lnTo>
                <a:lnTo>
                  <a:pt x="1381907" y="484818"/>
                </a:lnTo>
                <a:lnTo>
                  <a:pt x="1492168" y="484818"/>
                </a:lnTo>
                <a:lnTo>
                  <a:pt x="1492256" y="285705"/>
                </a:lnTo>
                <a:lnTo>
                  <a:pt x="1492704" y="277727"/>
                </a:lnTo>
                <a:lnTo>
                  <a:pt x="1508067" y="241112"/>
                </a:lnTo>
                <a:lnTo>
                  <a:pt x="1550347" y="224369"/>
                </a:lnTo>
                <a:lnTo>
                  <a:pt x="1711581" y="224369"/>
                </a:lnTo>
                <a:lnTo>
                  <a:pt x="1707804" y="211121"/>
                </a:lnTo>
                <a:lnTo>
                  <a:pt x="1703857" y="202045"/>
                </a:lnTo>
                <a:lnTo>
                  <a:pt x="1486758" y="202045"/>
                </a:lnTo>
                <a:lnTo>
                  <a:pt x="1486758" y="138455"/>
                </a:lnTo>
                <a:close/>
              </a:path>
              <a:path w="2625725" h="615314">
                <a:moveTo>
                  <a:pt x="1711581" y="224369"/>
                </a:moveTo>
                <a:lnTo>
                  <a:pt x="1550347" y="224369"/>
                </a:lnTo>
                <a:lnTo>
                  <a:pt x="1562707" y="225384"/>
                </a:lnTo>
                <a:lnTo>
                  <a:pt x="1573632" y="228428"/>
                </a:lnTo>
                <a:lnTo>
                  <a:pt x="1602269" y="259998"/>
                </a:lnTo>
                <a:lnTo>
                  <a:pt x="1605820" y="285705"/>
                </a:lnTo>
                <a:lnTo>
                  <a:pt x="1605820" y="484818"/>
                </a:lnTo>
                <a:lnTo>
                  <a:pt x="1716094" y="484818"/>
                </a:lnTo>
                <a:lnTo>
                  <a:pt x="1716094" y="264057"/>
                </a:lnTo>
                <a:lnTo>
                  <a:pt x="1715244" y="245171"/>
                </a:lnTo>
                <a:lnTo>
                  <a:pt x="1712481" y="227526"/>
                </a:lnTo>
                <a:lnTo>
                  <a:pt x="1711581" y="224369"/>
                </a:lnTo>
                <a:close/>
              </a:path>
              <a:path w="2625725" h="615314">
                <a:moveTo>
                  <a:pt x="1595902" y="133945"/>
                </a:moveTo>
                <a:lnTo>
                  <a:pt x="1544356" y="144219"/>
                </a:lnTo>
                <a:lnTo>
                  <a:pt x="1506151" y="173689"/>
                </a:lnTo>
                <a:lnTo>
                  <a:pt x="1490593" y="202045"/>
                </a:lnTo>
                <a:lnTo>
                  <a:pt x="1703857" y="202045"/>
                </a:lnTo>
                <a:lnTo>
                  <a:pt x="1683279" y="169912"/>
                </a:lnTo>
                <a:lnTo>
                  <a:pt x="1645242" y="143204"/>
                </a:lnTo>
                <a:lnTo>
                  <a:pt x="1595902" y="133945"/>
                </a:lnTo>
                <a:close/>
              </a:path>
              <a:path w="2625725" h="615314">
                <a:moveTo>
                  <a:pt x="1796079" y="523604"/>
                </a:moveTo>
                <a:lnTo>
                  <a:pt x="1771733" y="603656"/>
                </a:lnTo>
                <a:lnTo>
                  <a:pt x="1778358" y="606009"/>
                </a:lnTo>
                <a:lnTo>
                  <a:pt x="1785601" y="608109"/>
                </a:lnTo>
                <a:lnTo>
                  <a:pt x="1829602" y="614508"/>
                </a:lnTo>
                <a:lnTo>
                  <a:pt x="1839386" y="614705"/>
                </a:lnTo>
                <a:lnTo>
                  <a:pt x="1858546" y="613915"/>
                </a:lnTo>
                <a:lnTo>
                  <a:pt x="1906124" y="602302"/>
                </a:lnTo>
                <a:lnTo>
                  <a:pt x="1941343" y="578372"/>
                </a:lnTo>
                <a:lnTo>
                  <a:pt x="1965943" y="544688"/>
                </a:lnTo>
                <a:lnTo>
                  <a:pt x="1972624" y="530519"/>
                </a:lnTo>
                <a:lnTo>
                  <a:pt x="1834268" y="530519"/>
                </a:lnTo>
                <a:lnTo>
                  <a:pt x="1825403" y="529918"/>
                </a:lnTo>
                <a:lnTo>
                  <a:pt x="1818664" y="529185"/>
                </a:lnTo>
                <a:lnTo>
                  <a:pt x="1811532" y="527888"/>
                </a:lnTo>
                <a:lnTo>
                  <a:pt x="1804004" y="526028"/>
                </a:lnTo>
                <a:lnTo>
                  <a:pt x="1796079" y="523604"/>
                </a:lnTo>
                <a:close/>
              </a:path>
              <a:path w="2625725" h="615314">
                <a:moveTo>
                  <a:pt x="1859681" y="138455"/>
                </a:moveTo>
                <a:lnTo>
                  <a:pt x="1744225" y="138455"/>
                </a:lnTo>
                <a:lnTo>
                  <a:pt x="1867339" y="497446"/>
                </a:lnTo>
                <a:lnTo>
                  <a:pt x="1863059" y="507819"/>
                </a:lnTo>
                <a:lnTo>
                  <a:pt x="1859604" y="516388"/>
                </a:lnTo>
                <a:lnTo>
                  <a:pt x="1854639" y="522326"/>
                </a:lnTo>
                <a:lnTo>
                  <a:pt x="1848174" y="525633"/>
                </a:lnTo>
                <a:lnTo>
                  <a:pt x="1841862" y="529091"/>
                </a:lnTo>
                <a:lnTo>
                  <a:pt x="1834268" y="530519"/>
                </a:lnTo>
                <a:lnTo>
                  <a:pt x="1972624" y="530519"/>
                </a:lnTo>
                <a:lnTo>
                  <a:pt x="1977384" y="517967"/>
                </a:lnTo>
                <a:lnTo>
                  <a:pt x="2022924" y="385600"/>
                </a:lnTo>
                <a:lnTo>
                  <a:pt x="1923485" y="385600"/>
                </a:lnTo>
                <a:lnTo>
                  <a:pt x="1859681" y="138455"/>
                </a:lnTo>
                <a:close/>
              </a:path>
              <a:path w="2625725" h="615314">
                <a:moveTo>
                  <a:pt x="2107953" y="138455"/>
                </a:moveTo>
                <a:lnTo>
                  <a:pt x="1991811" y="138455"/>
                </a:lnTo>
                <a:lnTo>
                  <a:pt x="1927092" y="385600"/>
                </a:lnTo>
                <a:lnTo>
                  <a:pt x="2022924" y="385600"/>
                </a:lnTo>
                <a:lnTo>
                  <a:pt x="2107953" y="138455"/>
                </a:lnTo>
                <a:close/>
              </a:path>
              <a:path w="2625725" h="615314">
                <a:moveTo>
                  <a:pt x="2439227" y="211966"/>
                </a:moveTo>
                <a:lnTo>
                  <a:pt x="2291328" y="211966"/>
                </a:lnTo>
                <a:lnTo>
                  <a:pt x="2300958" y="212558"/>
                </a:lnTo>
                <a:lnTo>
                  <a:pt x="2309542" y="214334"/>
                </a:lnTo>
                <a:lnTo>
                  <a:pt x="2335463" y="247595"/>
                </a:lnTo>
                <a:lnTo>
                  <a:pt x="2335524" y="256465"/>
                </a:lnTo>
                <a:lnTo>
                  <a:pt x="2332743" y="261952"/>
                </a:lnTo>
                <a:lnTo>
                  <a:pt x="2291292" y="276107"/>
                </a:lnTo>
                <a:lnTo>
                  <a:pt x="2253444" y="280292"/>
                </a:lnTo>
                <a:lnTo>
                  <a:pt x="2240450" y="281688"/>
                </a:lnTo>
                <a:lnTo>
                  <a:pt x="2192565" y="292624"/>
                </a:lnTo>
                <a:lnTo>
                  <a:pt x="2154372" y="314470"/>
                </a:lnTo>
                <a:lnTo>
                  <a:pt x="2130398" y="350535"/>
                </a:lnTo>
                <a:lnTo>
                  <a:pt x="2124691" y="388757"/>
                </a:lnTo>
                <a:lnTo>
                  <a:pt x="2125608" y="405176"/>
                </a:lnTo>
                <a:lnTo>
                  <a:pt x="2139347" y="445807"/>
                </a:lnTo>
                <a:lnTo>
                  <a:pt x="2167633" y="473290"/>
                </a:lnTo>
                <a:lnTo>
                  <a:pt x="2207278" y="487919"/>
                </a:lnTo>
                <a:lnTo>
                  <a:pt x="2238572" y="490681"/>
                </a:lnTo>
                <a:lnTo>
                  <a:pt x="2250322" y="490301"/>
                </a:lnTo>
                <a:lnTo>
                  <a:pt x="2291237" y="481168"/>
                </a:lnTo>
                <a:lnTo>
                  <a:pt x="2328596" y="452798"/>
                </a:lnTo>
                <a:lnTo>
                  <a:pt x="2339144" y="436562"/>
                </a:lnTo>
                <a:lnTo>
                  <a:pt x="2445570" y="436562"/>
                </a:lnTo>
                <a:lnTo>
                  <a:pt x="2445570" y="418522"/>
                </a:lnTo>
                <a:lnTo>
                  <a:pt x="2272621" y="418522"/>
                </a:lnTo>
                <a:lnTo>
                  <a:pt x="2263555" y="417959"/>
                </a:lnTo>
                <a:lnTo>
                  <a:pt x="2229858" y="391406"/>
                </a:lnTo>
                <a:lnTo>
                  <a:pt x="2229098" y="383345"/>
                </a:lnTo>
                <a:lnTo>
                  <a:pt x="2229098" y="375828"/>
                </a:lnTo>
                <a:lnTo>
                  <a:pt x="2257230" y="347998"/>
                </a:lnTo>
                <a:lnTo>
                  <a:pt x="2288471" y="341177"/>
                </a:lnTo>
                <a:lnTo>
                  <a:pt x="2299596" y="339373"/>
                </a:lnTo>
                <a:lnTo>
                  <a:pt x="2305019" y="338320"/>
                </a:lnTo>
                <a:lnTo>
                  <a:pt x="2315534" y="335916"/>
                </a:lnTo>
                <a:lnTo>
                  <a:pt x="2320348" y="334637"/>
                </a:lnTo>
                <a:lnTo>
                  <a:pt x="2324704" y="333284"/>
                </a:lnTo>
                <a:lnTo>
                  <a:pt x="2329212" y="331932"/>
                </a:lnTo>
                <a:lnTo>
                  <a:pt x="2333048" y="330428"/>
                </a:lnTo>
                <a:lnTo>
                  <a:pt x="2336210" y="328775"/>
                </a:lnTo>
                <a:lnTo>
                  <a:pt x="2445570" y="328775"/>
                </a:lnTo>
                <a:lnTo>
                  <a:pt x="2445473" y="247595"/>
                </a:lnTo>
                <a:lnTo>
                  <a:pt x="2444851" y="236025"/>
                </a:lnTo>
                <a:lnTo>
                  <a:pt x="2442695" y="223411"/>
                </a:lnTo>
                <a:lnTo>
                  <a:pt x="2439227" y="211966"/>
                </a:lnTo>
                <a:close/>
              </a:path>
              <a:path w="2625725" h="615314">
                <a:moveTo>
                  <a:pt x="2445570" y="436562"/>
                </a:moveTo>
                <a:lnTo>
                  <a:pt x="2341849" y="436562"/>
                </a:lnTo>
                <a:lnTo>
                  <a:pt x="2341849" y="484818"/>
                </a:lnTo>
                <a:lnTo>
                  <a:pt x="2445570" y="484818"/>
                </a:lnTo>
                <a:lnTo>
                  <a:pt x="2445570" y="436562"/>
                </a:lnTo>
                <a:close/>
              </a:path>
              <a:path w="2625725" h="615314">
                <a:moveTo>
                  <a:pt x="2445570" y="328775"/>
                </a:moveTo>
                <a:lnTo>
                  <a:pt x="2336210" y="328775"/>
                </a:lnTo>
                <a:lnTo>
                  <a:pt x="2336181" y="362148"/>
                </a:lnTo>
                <a:lnTo>
                  <a:pt x="2335674" y="369899"/>
                </a:lnTo>
                <a:lnTo>
                  <a:pt x="2311489" y="407360"/>
                </a:lnTo>
                <a:lnTo>
                  <a:pt x="2272621" y="418522"/>
                </a:lnTo>
                <a:lnTo>
                  <a:pt x="2445570" y="418522"/>
                </a:lnTo>
                <a:lnTo>
                  <a:pt x="2445570" y="328775"/>
                </a:lnTo>
                <a:close/>
              </a:path>
              <a:path w="2625725" h="615314">
                <a:moveTo>
                  <a:pt x="2292230" y="133945"/>
                </a:moveTo>
                <a:lnTo>
                  <a:pt x="2249110" y="137553"/>
                </a:lnTo>
                <a:lnTo>
                  <a:pt x="2197046" y="156156"/>
                </a:lnTo>
                <a:lnTo>
                  <a:pt x="2160772" y="187613"/>
                </a:lnTo>
                <a:lnTo>
                  <a:pt x="2140688" y="228626"/>
                </a:lnTo>
                <a:lnTo>
                  <a:pt x="2137544" y="243988"/>
                </a:lnTo>
                <a:lnTo>
                  <a:pt x="2239245" y="247595"/>
                </a:lnTo>
                <a:lnTo>
                  <a:pt x="2241653" y="239703"/>
                </a:lnTo>
                <a:lnTo>
                  <a:pt x="2245273" y="232712"/>
                </a:lnTo>
                <a:lnTo>
                  <a:pt x="2280929" y="212558"/>
                </a:lnTo>
                <a:lnTo>
                  <a:pt x="2291328" y="211966"/>
                </a:lnTo>
                <a:lnTo>
                  <a:pt x="2439227" y="211966"/>
                </a:lnTo>
                <a:lnTo>
                  <a:pt x="2439103" y="211558"/>
                </a:lnTo>
                <a:lnTo>
                  <a:pt x="2411829" y="172138"/>
                </a:lnTo>
                <a:lnTo>
                  <a:pt x="2379500" y="151308"/>
                </a:lnTo>
                <a:lnTo>
                  <a:pt x="2339036" y="138384"/>
                </a:lnTo>
                <a:lnTo>
                  <a:pt x="2308480" y="134438"/>
                </a:lnTo>
                <a:lnTo>
                  <a:pt x="2292230" y="133945"/>
                </a:lnTo>
                <a:close/>
              </a:path>
              <a:path w="2625725" h="615314">
                <a:moveTo>
                  <a:pt x="2625516" y="421679"/>
                </a:moveTo>
                <a:lnTo>
                  <a:pt x="2538927" y="421679"/>
                </a:lnTo>
                <a:lnTo>
                  <a:pt x="2538483" y="446935"/>
                </a:lnTo>
                <a:lnTo>
                  <a:pt x="2537845" y="462212"/>
                </a:lnTo>
                <a:lnTo>
                  <a:pt x="2532387" y="507368"/>
                </a:lnTo>
                <a:lnTo>
                  <a:pt x="2523763" y="548592"/>
                </a:lnTo>
                <a:lnTo>
                  <a:pt x="2512925" y="590365"/>
                </a:lnTo>
                <a:lnTo>
                  <a:pt x="2510962" y="597567"/>
                </a:lnTo>
                <a:lnTo>
                  <a:pt x="2580418" y="597567"/>
                </a:lnTo>
                <a:lnTo>
                  <a:pt x="2595074" y="560811"/>
                </a:lnTo>
                <a:lnTo>
                  <a:pt x="2608308" y="521870"/>
                </a:lnTo>
                <a:lnTo>
                  <a:pt x="2619378" y="477377"/>
                </a:lnTo>
                <a:lnTo>
                  <a:pt x="2623484" y="446709"/>
                </a:lnTo>
                <a:lnTo>
                  <a:pt x="2625516" y="421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398" y="4023297"/>
            <a:ext cx="5877543" cy="108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4700" y="6159500"/>
            <a:ext cx="6845300" cy="5562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0479" y="2550392"/>
            <a:ext cx="2592287" cy="234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2037" y="13081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0777" y="3106966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2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6"/>
                </a:lnTo>
                <a:lnTo>
                  <a:pt x="71437" y="150586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5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0"/>
                </a:moveTo>
                <a:lnTo>
                  <a:pt x="145360" y="20700"/>
                </a:lnTo>
                <a:lnTo>
                  <a:pt x="145360" y="436336"/>
                </a:lnTo>
                <a:lnTo>
                  <a:pt x="245820" y="436336"/>
                </a:lnTo>
                <a:lnTo>
                  <a:pt x="245820" y="323701"/>
                </a:lnTo>
                <a:lnTo>
                  <a:pt x="286004" y="272963"/>
                </a:lnTo>
                <a:lnTo>
                  <a:pt x="403184" y="272963"/>
                </a:lnTo>
                <a:lnTo>
                  <a:pt x="359673" y="206194"/>
                </a:lnTo>
                <a:lnTo>
                  <a:pt x="367411" y="196452"/>
                </a:lnTo>
                <a:lnTo>
                  <a:pt x="245820" y="196452"/>
                </a:lnTo>
                <a:lnTo>
                  <a:pt x="245820" y="20700"/>
                </a:lnTo>
                <a:close/>
              </a:path>
              <a:path w="2363470" h="553720">
                <a:moveTo>
                  <a:pt x="403184" y="272963"/>
                </a:moveTo>
                <a:lnTo>
                  <a:pt x="286004" y="272963"/>
                </a:lnTo>
                <a:lnTo>
                  <a:pt x="389506" y="436336"/>
                </a:lnTo>
                <a:lnTo>
                  <a:pt x="509651" y="436336"/>
                </a:lnTo>
                <a:lnTo>
                  <a:pt x="403184" y="272963"/>
                </a:lnTo>
                <a:close/>
              </a:path>
              <a:path w="2363470" h="553720">
                <a:moveTo>
                  <a:pt x="507013" y="20700"/>
                </a:moveTo>
                <a:lnTo>
                  <a:pt x="388695" y="20700"/>
                </a:lnTo>
                <a:lnTo>
                  <a:pt x="251300" y="196452"/>
                </a:lnTo>
                <a:lnTo>
                  <a:pt x="367411" y="196452"/>
                </a:lnTo>
                <a:lnTo>
                  <a:pt x="507013" y="20700"/>
                </a:lnTo>
                <a:close/>
              </a:path>
              <a:path w="2363470" h="553720">
                <a:moveTo>
                  <a:pt x="815110" y="190770"/>
                </a:moveTo>
                <a:lnTo>
                  <a:pt x="682005" y="190770"/>
                </a:lnTo>
                <a:lnTo>
                  <a:pt x="690668" y="191303"/>
                </a:lnTo>
                <a:lnTo>
                  <a:pt x="698393" y="192901"/>
                </a:lnTo>
                <a:lnTo>
                  <a:pt x="721783" y="230818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19"/>
                </a:lnTo>
                <a:lnTo>
                  <a:pt x="593114" y="263362"/>
                </a:lnTo>
                <a:lnTo>
                  <a:pt x="558740" y="283022"/>
                </a:lnTo>
                <a:lnTo>
                  <a:pt x="537163" y="315481"/>
                </a:lnTo>
                <a:lnTo>
                  <a:pt x="532026" y="349881"/>
                </a:lnTo>
                <a:lnTo>
                  <a:pt x="532850" y="364658"/>
                </a:lnTo>
                <a:lnTo>
                  <a:pt x="545218" y="401226"/>
                </a:lnTo>
                <a:lnTo>
                  <a:pt x="581545" y="431669"/>
                </a:lnTo>
                <a:lnTo>
                  <a:pt x="620017" y="440991"/>
                </a:lnTo>
                <a:lnTo>
                  <a:pt x="634515" y="441613"/>
                </a:lnTo>
                <a:lnTo>
                  <a:pt x="645093" y="441270"/>
                </a:lnTo>
                <a:lnTo>
                  <a:pt x="689767" y="429284"/>
                </a:lnTo>
                <a:lnTo>
                  <a:pt x="720577" y="400516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2"/>
                </a:lnTo>
                <a:lnTo>
                  <a:pt x="626675" y="352265"/>
                </a:lnTo>
                <a:lnTo>
                  <a:pt x="625990" y="338245"/>
                </a:lnTo>
                <a:lnTo>
                  <a:pt x="627682" y="332427"/>
                </a:lnTo>
                <a:lnTo>
                  <a:pt x="660694" y="309967"/>
                </a:lnTo>
                <a:lnTo>
                  <a:pt x="679433" y="307059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3"/>
                </a:lnTo>
                <a:lnTo>
                  <a:pt x="708117" y="301174"/>
                </a:lnTo>
                <a:lnTo>
                  <a:pt x="712040" y="299956"/>
                </a:lnTo>
                <a:lnTo>
                  <a:pt x="716099" y="298738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0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6"/>
                </a:lnTo>
                <a:lnTo>
                  <a:pt x="820820" y="436336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3"/>
                </a:lnTo>
                <a:lnTo>
                  <a:pt x="721909" y="332909"/>
                </a:lnTo>
                <a:lnTo>
                  <a:pt x="700143" y="366624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1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1"/>
                </a:lnTo>
                <a:lnTo>
                  <a:pt x="682005" y="190770"/>
                </a:lnTo>
                <a:lnTo>
                  <a:pt x="815110" y="190770"/>
                </a:lnTo>
                <a:lnTo>
                  <a:pt x="814999" y="190402"/>
                </a:lnTo>
                <a:lnTo>
                  <a:pt x="790455" y="154925"/>
                </a:lnTo>
                <a:lnTo>
                  <a:pt x="749992" y="131509"/>
                </a:lnTo>
                <a:lnTo>
                  <a:pt x="711483" y="122326"/>
                </a:lnTo>
                <a:lnTo>
                  <a:pt x="697441" y="120994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6"/>
                </a:lnTo>
                <a:lnTo>
                  <a:pt x="980743" y="436336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2"/>
                </a:lnTo>
                <a:lnTo>
                  <a:pt x="1178212" y="201932"/>
                </a:lnTo>
                <a:lnTo>
                  <a:pt x="1174811" y="190009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2"/>
                </a:moveTo>
                <a:lnTo>
                  <a:pt x="1033103" y="201932"/>
                </a:lnTo>
                <a:lnTo>
                  <a:pt x="1044227" y="202845"/>
                </a:lnTo>
                <a:lnTo>
                  <a:pt x="1054058" y="205585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6"/>
                </a:lnTo>
                <a:lnTo>
                  <a:pt x="1182269" y="436336"/>
                </a:lnTo>
                <a:lnTo>
                  <a:pt x="1182269" y="237651"/>
                </a:lnTo>
                <a:lnTo>
                  <a:pt x="1181509" y="220654"/>
                </a:lnTo>
                <a:lnTo>
                  <a:pt x="1179023" y="204774"/>
                </a:lnTo>
                <a:lnTo>
                  <a:pt x="1178212" y="201932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19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7"/>
                </a:lnTo>
                <a:lnTo>
                  <a:pt x="1104795" y="124254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6"/>
                </a:lnTo>
                <a:lnTo>
                  <a:pt x="1342951" y="436336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2"/>
                </a:lnTo>
                <a:lnTo>
                  <a:pt x="1540425" y="201932"/>
                </a:lnTo>
                <a:lnTo>
                  <a:pt x="1537026" y="190009"/>
                </a:lnTo>
                <a:lnTo>
                  <a:pt x="1533473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2"/>
                </a:moveTo>
                <a:lnTo>
                  <a:pt x="1395313" y="201932"/>
                </a:lnTo>
                <a:lnTo>
                  <a:pt x="1406438" y="202845"/>
                </a:lnTo>
                <a:lnTo>
                  <a:pt x="1416268" y="205585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6"/>
                </a:lnTo>
                <a:lnTo>
                  <a:pt x="1544475" y="436336"/>
                </a:lnTo>
                <a:lnTo>
                  <a:pt x="1544475" y="237651"/>
                </a:lnTo>
                <a:lnTo>
                  <a:pt x="1543717" y="220654"/>
                </a:lnTo>
                <a:lnTo>
                  <a:pt x="1541235" y="204774"/>
                </a:lnTo>
                <a:lnTo>
                  <a:pt x="1540425" y="201932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19"/>
                </a:lnTo>
                <a:lnTo>
                  <a:pt x="1341529" y="181841"/>
                </a:lnTo>
                <a:lnTo>
                  <a:pt x="1533473" y="181841"/>
                </a:lnTo>
                <a:lnTo>
                  <a:pt x="1504828" y="143407"/>
                </a:lnTo>
                <a:lnTo>
                  <a:pt x="1467006" y="124254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3"/>
                </a:moveTo>
                <a:lnTo>
                  <a:pt x="1594563" y="543290"/>
                </a:lnTo>
                <a:lnTo>
                  <a:pt x="1600521" y="545408"/>
                </a:lnTo>
                <a:lnTo>
                  <a:pt x="1607040" y="547298"/>
                </a:lnTo>
                <a:lnTo>
                  <a:pt x="1646641" y="553057"/>
                </a:lnTo>
                <a:lnTo>
                  <a:pt x="1655447" y="553234"/>
                </a:lnTo>
                <a:lnTo>
                  <a:pt x="1672690" y="552524"/>
                </a:lnTo>
                <a:lnTo>
                  <a:pt x="1715518" y="542072"/>
                </a:lnTo>
                <a:lnTo>
                  <a:pt x="1747213" y="520534"/>
                </a:lnTo>
                <a:lnTo>
                  <a:pt x="1774938" y="478575"/>
                </a:lnTo>
                <a:lnTo>
                  <a:pt x="1775358" y="477467"/>
                </a:lnTo>
                <a:lnTo>
                  <a:pt x="1650837" y="477467"/>
                </a:lnTo>
                <a:lnTo>
                  <a:pt x="1642862" y="476926"/>
                </a:lnTo>
                <a:lnTo>
                  <a:pt x="1636797" y="476266"/>
                </a:lnTo>
                <a:lnTo>
                  <a:pt x="1630376" y="475099"/>
                </a:lnTo>
                <a:lnTo>
                  <a:pt x="1623600" y="473425"/>
                </a:lnTo>
                <a:lnTo>
                  <a:pt x="1616471" y="471243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1"/>
                </a:lnTo>
                <a:lnTo>
                  <a:pt x="1676745" y="457037"/>
                </a:lnTo>
                <a:lnTo>
                  <a:pt x="1673634" y="464749"/>
                </a:lnTo>
                <a:lnTo>
                  <a:pt x="1669176" y="470093"/>
                </a:lnTo>
                <a:lnTo>
                  <a:pt x="1663359" y="473070"/>
                </a:lnTo>
                <a:lnTo>
                  <a:pt x="1657670" y="476182"/>
                </a:lnTo>
                <a:lnTo>
                  <a:pt x="1650837" y="477467"/>
                </a:lnTo>
                <a:lnTo>
                  <a:pt x="1775358" y="477467"/>
                </a:lnTo>
                <a:lnTo>
                  <a:pt x="1779641" y="466170"/>
                </a:lnTo>
                <a:lnTo>
                  <a:pt x="1820627" y="347039"/>
                </a:lnTo>
                <a:lnTo>
                  <a:pt x="1731139" y="347039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39"/>
                </a:lnTo>
                <a:lnTo>
                  <a:pt x="1820627" y="347039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1" y="190770"/>
                </a:moveTo>
                <a:lnTo>
                  <a:pt x="2062203" y="190770"/>
                </a:lnTo>
                <a:lnTo>
                  <a:pt x="2070866" y="191303"/>
                </a:lnTo>
                <a:lnTo>
                  <a:pt x="2078589" y="192901"/>
                </a:lnTo>
                <a:lnTo>
                  <a:pt x="2101979" y="230818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19"/>
                </a:lnTo>
                <a:lnTo>
                  <a:pt x="1973306" y="263362"/>
                </a:lnTo>
                <a:lnTo>
                  <a:pt x="1938932" y="283022"/>
                </a:lnTo>
                <a:lnTo>
                  <a:pt x="1917359" y="315481"/>
                </a:lnTo>
                <a:lnTo>
                  <a:pt x="1912216" y="349881"/>
                </a:lnTo>
                <a:lnTo>
                  <a:pt x="1913042" y="364658"/>
                </a:lnTo>
                <a:lnTo>
                  <a:pt x="1925411" y="401226"/>
                </a:lnTo>
                <a:lnTo>
                  <a:pt x="1961746" y="431669"/>
                </a:lnTo>
                <a:lnTo>
                  <a:pt x="2000208" y="440991"/>
                </a:lnTo>
                <a:lnTo>
                  <a:pt x="2014705" y="441613"/>
                </a:lnTo>
                <a:lnTo>
                  <a:pt x="2025285" y="441270"/>
                </a:lnTo>
                <a:lnTo>
                  <a:pt x="2069963" y="429284"/>
                </a:lnTo>
                <a:lnTo>
                  <a:pt x="2100770" y="400516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2"/>
                </a:lnTo>
                <a:lnTo>
                  <a:pt x="2006869" y="352265"/>
                </a:lnTo>
                <a:lnTo>
                  <a:pt x="2006183" y="338245"/>
                </a:lnTo>
                <a:lnTo>
                  <a:pt x="2007872" y="332427"/>
                </a:lnTo>
                <a:lnTo>
                  <a:pt x="2040892" y="309967"/>
                </a:lnTo>
                <a:lnTo>
                  <a:pt x="2059625" y="307059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1" y="190770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6"/>
                </a:lnTo>
                <a:lnTo>
                  <a:pt x="2201014" y="436336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3"/>
                </a:lnTo>
                <a:lnTo>
                  <a:pt x="2102106" y="332909"/>
                </a:lnTo>
                <a:lnTo>
                  <a:pt x="2080339" y="366624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1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1"/>
                </a:lnTo>
                <a:lnTo>
                  <a:pt x="2062203" y="190770"/>
                </a:lnTo>
                <a:lnTo>
                  <a:pt x="2195301" y="190770"/>
                </a:lnTo>
                <a:lnTo>
                  <a:pt x="2195190" y="190402"/>
                </a:lnTo>
                <a:lnTo>
                  <a:pt x="2170648" y="154925"/>
                </a:lnTo>
                <a:lnTo>
                  <a:pt x="2130184" y="131509"/>
                </a:lnTo>
                <a:lnTo>
                  <a:pt x="2091678" y="122326"/>
                </a:lnTo>
                <a:lnTo>
                  <a:pt x="2077639" y="120994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1"/>
                </a:moveTo>
                <a:lnTo>
                  <a:pt x="2285037" y="379511"/>
                </a:lnTo>
                <a:lnTo>
                  <a:pt x="2284631" y="402241"/>
                </a:lnTo>
                <a:lnTo>
                  <a:pt x="2284059" y="415991"/>
                </a:lnTo>
                <a:lnTo>
                  <a:pt x="2279144" y="456631"/>
                </a:lnTo>
                <a:lnTo>
                  <a:pt x="2268591" y="504730"/>
                </a:lnTo>
                <a:lnTo>
                  <a:pt x="2259866" y="537810"/>
                </a:lnTo>
                <a:lnTo>
                  <a:pt x="2322375" y="537810"/>
                </a:lnTo>
                <a:lnTo>
                  <a:pt x="2339669" y="493732"/>
                </a:lnTo>
                <a:lnTo>
                  <a:pt x="2351191" y="456631"/>
                </a:lnTo>
                <a:lnTo>
                  <a:pt x="2359607" y="415953"/>
                </a:lnTo>
                <a:lnTo>
                  <a:pt x="2361135" y="402038"/>
                </a:lnTo>
                <a:lnTo>
                  <a:pt x="2362964" y="37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2086" y="6145641"/>
            <a:ext cx="2150202" cy="479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489" y="7295575"/>
            <a:ext cx="5787411" cy="346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2748" y="8349675"/>
            <a:ext cx="14087995" cy="851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9281" y="9949875"/>
            <a:ext cx="13245708" cy="393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5037" y="13716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6277" y="3246666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2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6"/>
                </a:lnTo>
                <a:lnTo>
                  <a:pt x="71437" y="150586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5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0"/>
                </a:moveTo>
                <a:lnTo>
                  <a:pt x="145360" y="20700"/>
                </a:lnTo>
                <a:lnTo>
                  <a:pt x="145360" y="436336"/>
                </a:lnTo>
                <a:lnTo>
                  <a:pt x="245820" y="436336"/>
                </a:lnTo>
                <a:lnTo>
                  <a:pt x="245820" y="323701"/>
                </a:lnTo>
                <a:lnTo>
                  <a:pt x="286004" y="272963"/>
                </a:lnTo>
                <a:lnTo>
                  <a:pt x="403184" y="272963"/>
                </a:lnTo>
                <a:lnTo>
                  <a:pt x="359673" y="206194"/>
                </a:lnTo>
                <a:lnTo>
                  <a:pt x="367411" y="196452"/>
                </a:lnTo>
                <a:lnTo>
                  <a:pt x="245820" y="196452"/>
                </a:lnTo>
                <a:lnTo>
                  <a:pt x="245820" y="20700"/>
                </a:lnTo>
                <a:close/>
              </a:path>
              <a:path w="2363470" h="553720">
                <a:moveTo>
                  <a:pt x="403184" y="272963"/>
                </a:moveTo>
                <a:lnTo>
                  <a:pt x="286004" y="272963"/>
                </a:lnTo>
                <a:lnTo>
                  <a:pt x="389506" y="436336"/>
                </a:lnTo>
                <a:lnTo>
                  <a:pt x="509651" y="436336"/>
                </a:lnTo>
                <a:lnTo>
                  <a:pt x="403184" y="272963"/>
                </a:lnTo>
                <a:close/>
              </a:path>
              <a:path w="2363470" h="553720">
                <a:moveTo>
                  <a:pt x="507013" y="20700"/>
                </a:moveTo>
                <a:lnTo>
                  <a:pt x="388695" y="20700"/>
                </a:lnTo>
                <a:lnTo>
                  <a:pt x="251300" y="196452"/>
                </a:lnTo>
                <a:lnTo>
                  <a:pt x="367411" y="196452"/>
                </a:lnTo>
                <a:lnTo>
                  <a:pt x="507013" y="20700"/>
                </a:lnTo>
                <a:close/>
              </a:path>
              <a:path w="2363470" h="553720">
                <a:moveTo>
                  <a:pt x="815110" y="190770"/>
                </a:moveTo>
                <a:lnTo>
                  <a:pt x="682005" y="190770"/>
                </a:lnTo>
                <a:lnTo>
                  <a:pt x="690668" y="191303"/>
                </a:lnTo>
                <a:lnTo>
                  <a:pt x="698393" y="192901"/>
                </a:lnTo>
                <a:lnTo>
                  <a:pt x="721783" y="230818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19"/>
                </a:lnTo>
                <a:lnTo>
                  <a:pt x="593114" y="263362"/>
                </a:lnTo>
                <a:lnTo>
                  <a:pt x="558740" y="283022"/>
                </a:lnTo>
                <a:lnTo>
                  <a:pt x="537163" y="315481"/>
                </a:lnTo>
                <a:lnTo>
                  <a:pt x="532026" y="349881"/>
                </a:lnTo>
                <a:lnTo>
                  <a:pt x="532850" y="364658"/>
                </a:lnTo>
                <a:lnTo>
                  <a:pt x="545218" y="401226"/>
                </a:lnTo>
                <a:lnTo>
                  <a:pt x="581545" y="431669"/>
                </a:lnTo>
                <a:lnTo>
                  <a:pt x="620017" y="440991"/>
                </a:lnTo>
                <a:lnTo>
                  <a:pt x="634515" y="441613"/>
                </a:lnTo>
                <a:lnTo>
                  <a:pt x="645093" y="441270"/>
                </a:lnTo>
                <a:lnTo>
                  <a:pt x="689767" y="429284"/>
                </a:lnTo>
                <a:lnTo>
                  <a:pt x="720577" y="400516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2"/>
                </a:lnTo>
                <a:lnTo>
                  <a:pt x="626675" y="352265"/>
                </a:lnTo>
                <a:lnTo>
                  <a:pt x="625990" y="338245"/>
                </a:lnTo>
                <a:lnTo>
                  <a:pt x="627682" y="332427"/>
                </a:lnTo>
                <a:lnTo>
                  <a:pt x="660694" y="309967"/>
                </a:lnTo>
                <a:lnTo>
                  <a:pt x="679433" y="307059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3"/>
                </a:lnTo>
                <a:lnTo>
                  <a:pt x="708117" y="301174"/>
                </a:lnTo>
                <a:lnTo>
                  <a:pt x="712040" y="299956"/>
                </a:lnTo>
                <a:lnTo>
                  <a:pt x="716099" y="298738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0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6"/>
                </a:lnTo>
                <a:lnTo>
                  <a:pt x="820820" y="436336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3"/>
                </a:lnTo>
                <a:lnTo>
                  <a:pt x="721909" y="332909"/>
                </a:lnTo>
                <a:lnTo>
                  <a:pt x="700143" y="366624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1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1"/>
                </a:lnTo>
                <a:lnTo>
                  <a:pt x="682005" y="190770"/>
                </a:lnTo>
                <a:lnTo>
                  <a:pt x="815110" y="190770"/>
                </a:lnTo>
                <a:lnTo>
                  <a:pt x="814999" y="190402"/>
                </a:lnTo>
                <a:lnTo>
                  <a:pt x="790455" y="154925"/>
                </a:lnTo>
                <a:lnTo>
                  <a:pt x="749992" y="131509"/>
                </a:lnTo>
                <a:lnTo>
                  <a:pt x="711483" y="122326"/>
                </a:lnTo>
                <a:lnTo>
                  <a:pt x="697441" y="120994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6"/>
                </a:lnTo>
                <a:lnTo>
                  <a:pt x="980743" y="436336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2"/>
                </a:lnTo>
                <a:lnTo>
                  <a:pt x="1178212" y="201932"/>
                </a:lnTo>
                <a:lnTo>
                  <a:pt x="1174811" y="190009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2"/>
                </a:moveTo>
                <a:lnTo>
                  <a:pt x="1033103" y="201932"/>
                </a:lnTo>
                <a:lnTo>
                  <a:pt x="1044227" y="202845"/>
                </a:lnTo>
                <a:lnTo>
                  <a:pt x="1054058" y="205585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6"/>
                </a:lnTo>
                <a:lnTo>
                  <a:pt x="1182269" y="436336"/>
                </a:lnTo>
                <a:lnTo>
                  <a:pt x="1182269" y="237651"/>
                </a:lnTo>
                <a:lnTo>
                  <a:pt x="1181509" y="220654"/>
                </a:lnTo>
                <a:lnTo>
                  <a:pt x="1179023" y="204774"/>
                </a:lnTo>
                <a:lnTo>
                  <a:pt x="1178212" y="201932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19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7"/>
                </a:lnTo>
                <a:lnTo>
                  <a:pt x="1104795" y="124254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6"/>
                </a:lnTo>
                <a:lnTo>
                  <a:pt x="1342951" y="436336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2"/>
                </a:lnTo>
                <a:lnTo>
                  <a:pt x="1540425" y="201932"/>
                </a:lnTo>
                <a:lnTo>
                  <a:pt x="1537026" y="190009"/>
                </a:lnTo>
                <a:lnTo>
                  <a:pt x="1533473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2"/>
                </a:moveTo>
                <a:lnTo>
                  <a:pt x="1395313" y="201932"/>
                </a:lnTo>
                <a:lnTo>
                  <a:pt x="1406438" y="202845"/>
                </a:lnTo>
                <a:lnTo>
                  <a:pt x="1416268" y="205585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6"/>
                </a:lnTo>
                <a:lnTo>
                  <a:pt x="1544475" y="436336"/>
                </a:lnTo>
                <a:lnTo>
                  <a:pt x="1544475" y="237651"/>
                </a:lnTo>
                <a:lnTo>
                  <a:pt x="1543717" y="220654"/>
                </a:lnTo>
                <a:lnTo>
                  <a:pt x="1541235" y="204774"/>
                </a:lnTo>
                <a:lnTo>
                  <a:pt x="1540425" y="201932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19"/>
                </a:lnTo>
                <a:lnTo>
                  <a:pt x="1341529" y="181841"/>
                </a:lnTo>
                <a:lnTo>
                  <a:pt x="1533473" y="181841"/>
                </a:lnTo>
                <a:lnTo>
                  <a:pt x="1504828" y="143407"/>
                </a:lnTo>
                <a:lnTo>
                  <a:pt x="1467006" y="124254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3"/>
                </a:moveTo>
                <a:lnTo>
                  <a:pt x="1594563" y="543290"/>
                </a:lnTo>
                <a:lnTo>
                  <a:pt x="1600521" y="545408"/>
                </a:lnTo>
                <a:lnTo>
                  <a:pt x="1607040" y="547298"/>
                </a:lnTo>
                <a:lnTo>
                  <a:pt x="1646641" y="553057"/>
                </a:lnTo>
                <a:lnTo>
                  <a:pt x="1655447" y="553234"/>
                </a:lnTo>
                <a:lnTo>
                  <a:pt x="1672690" y="552524"/>
                </a:lnTo>
                <a:lnTo>
                  <a:pt x="1715518" y="542072"/>
                </a:lnTo>
                <a:lnTo>
                  <a:pt x="1747213" y="520534"/>
                </a:lnTo>
                <a:lnTo>
                  <a:pt x="1774938" y="478575"/>
                </a:lnTo>
                <a:lnTo>
                  <a:pt x="1775358" y="477467"/>
                </a:lnTo>
                <a:lnTo>
                  <a:pt x="1650837" y="477467"/>
                </a:lnTo>
                <a:lnTo>
                  <a:pt x="1642862" y="476926"/>
                </a:lnTo>
                <a:lnTo>
                  <a:pt x="1636797" y="476266"/>
                </a:lnTo>
                <a:lnTo>
                  <a:pt x="1630376" y="475099"/>
                </a:lnTo>
                <a:lnTo>
                  <a:pt x="1623600" y="473425"/>
                </a:lnTo>
                <a:lnTo>
                  <a:pt x="1616471" y="471243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1"/>
                </a:lnTo>
                <a:lnTo>
                  <a:pt x="1676745" y="457037"/>
                </a:lnTo>
                <a:lnTo>
                  <a:pt x="1673634" y="464749"/>
                </a:lnTo>
                <a:lnTo>
                  <a:pt x="1669176" y="470093"/>
                </a:lnTo>
                <a:lnTo>
                  <a:pt x="1663359" y="473070"/>
                </a:lnTo>
                <a:lnTo>
                  <a:pt x="1657670" y="476182"/>
                </a:lnTo>
                <a:lnTo>
                  <a:pt x="1650837" y="477467"/>
                </a:lnTo>
                <a:lnTo>
                  <a:pt x="1775358" y="477467"/>
                </a:lnTo>
                <a:lnTo>
                  <a:pt x="1779641" y="466170"/>
                </a:lnTo>
                <a:lnTo>
                  <a:pt x="1820627" y="347039"/>
                </a:lnTo>
                <a:lnTo>
                  <a:pt x="1731139" y="347039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39"/>
                </a:lnTo>
                <a:lnTo>
                  <a:pt x="1820627" y="347039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1" y="190770"/>
                </a:moveTo>
                <a:lnTo>
                  <a:pt x="2062203" y="190770"/>
                </a:lnTo>
                <a:lnTo>
                  <a:pt x="2070866" y="191303"/>
                </a:lnTo>
                <a:lnTo>
                  <a:pt x="2078589" y="192901"/>
                </a:lnTo>
                <a:lnTo>
                  <a:pt x="2101979" y="230818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19"/>
                </a:lnTo>
                <a:lnTo>
                  <a:pt x="1973306" y="263362"/>
                </a:lnTo>
                <a:lnTo>
                  <a:pt x="1938932" y="283022"/>
                </a:lnTo>
                <a:lnTo>
                  <a:pt x="1917359" y="315481"/>
                </a:lnTo>
                <a:lnTo>
                  <a:pt x="1912216" y="349881"/>
                </a:lnTo>
                <a:lnTo>
                  <a:pt x="1913042" y="364658"/>
                </a:lnTo>
                <a:lnTo>
                  <a:pt x="1925411" y="401226"/>
                </a:lnTo>
                <a:lnTo>
                  <a:pt x="1961746" y="431669"/>
                </a:lnTo>
                <a:lnTo>
                  <a:pt x="2000208" y="440991"/>
                </a:lnTo>
                <a:lnTo>
                  <a:pt x="2014705" y="441613"/>
                </a:lnTo>
                <a:lnTo>
                  <a:pt x="2025285" y="441270"/>
                </a:lnTo>
                <a:lnTo>
                  <a:pt x="2069963" y="429284"/>
                </a:lnTo>
                <a:lnTo>
                  <a:pt x="2100770" y="400516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2"/>
                </a:lnTo>
                <a:lnTo>
                  <a:pt x="2006869" y="352265"/>
                </a:lnTo>
                <a:lnTo>
                  <a:pt x="2006183" y="338245"/>
                </a:lnTo>
                <a:lnTo>
                  <a:pt x="2007872" y="332427"/>
                </a:lnTo>
                <a:lnTo>
                  <a:pt x="2040892" y="309967"/>
                </a:lnTo>
                <a:lnTo>
                  <a:pt x="2059625" y="307059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1" y="190770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6"/>
                </a:lnTo>
                <a:lnTo>
                  <a:pt x="2201014" y="436336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3"/>
                </a:lnTo>
                <a:lnTo>
                  <a:pt x="2102106" y="332909"/>
                </a:lnTo>
                <a:lnTo>
                  <a:pt x="2080339" y="366624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1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1"/>
                </a:lnTo>
                <a:lnTo>
                  <a:pt x="2062203" y="190770"/>
                </a:lnTo>
                <a:lnTo>
                  <a:pt x="2195301" y="190770"/>
                </a:lnTo>
                <a:lnTo>
                  <a:pt x="2195190" y="190402"/>
                </a:lnTo>
                <a:lnTo>
                  <a:pt x="2170648" y="154925"/>
                </a:lnTo>
                <a:lnTo>
                  <a:pt x="2130184" y="131509"/>
                </a:lnTo>
                <a:lnTo>
                  <a:pt x="2091678" y="122326"/>
                </a:lnTo>
                <a:lnTo>
                  <a:pt x="2077639" y="120994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1"/>
                </a:moveTo>
                <a:lnTo>
                  <a:pt x="2285037" y="379511"/>
                </a:lnTo>
                <a:lnTo>
                  <a:pt x="2284631" y="402241"/>
                </a:lnTo>
                <a:lnTo>
                  <a:pt x="2284059" y="415991"/>
                </a:lnTo>
                <a:lnTo>
                  <a:pt x="2279144" y="456631"/>
                </a:lnTo>
                <a:lnTo>
                  <a:pt x="2268591" y="504730"/>
                </a:lnTo>
                <a:lnTo>
                  <a:pt x="2259866" y="537810"/>
                </a:lnTo>
                <a:lnTo>
                  <a:pt x="2322375" y="537810"/>
                </a:lnTo>
                <a:lnTo>
                  <a:pt x="2339669" y="493732"/>
                </a:lnTo>
                <a:lnTo>
                  <a:pt x="2351191" y="456631"/>
                </a:lnTo>
                <a:lnTo>
                  <a:pt x="2359607" y="415953"/>
                </a:lnTo>
                <a:lnTo>
                  <a:pt x="2361135" y="402038"/>
                </a:lnTo>
                <a:lnTo>
                  <a:pt x="2362964" y="37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710" y="6044046"/>
            <a:ext cx="2435778" cy="37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489" y="7295574"/>
            <a:ext cx="7088514" cy="846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848" y="8883074"/>
            <a:ext cx="12310453" cy="1304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4712" y="10813472"/>
            <a:ext cx="9127930" cy="1308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8837" y="16764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6277" y="3246666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2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6"/>
                </a:lnTo>
                <a:lnTo>
                  <a:pt x="71437" y="150586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5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0"/>
                </a:moveTo>
                <a:lnTo>
                  <a:pt x="145360" y="20700"/>
                </a:lnTo>
                <a:lnTo>
                  <a:pt x="145360" y="436336"/>
                </a:lnTo>
                <a:lnTo>
                  <a:pt x="245820" y="436336"/>
                </a:lnTo>
                <a:lnTo>
                  <a:pt x="245820" y="323701"/>
                </a:lnTo>
                <a:lnTo>
                  <a:pt x="286004" y="272963"/>
                </a:lnTo>
                <a:lnTo>
                  <a:pt x="403184" y="272963"/>
                </a:lnTo>
                <a:lnTo>
                  <a:pt x="359673" y="206194"/>
                </a:lnTo>
                <a:lnTo>
                  <a:pt x="367411" y="196452"/>
                </a:lnTo>
                <a:lnTo>
                  <a:pt x="245820" y="196452"/>
                </a:lnTo>
                <a:lnTo>
                  <a:pt x="245820" y="20700"/>
                </a:lnTo>
                <a:close/>
              </a:path>
              <a:path w="2363470" h="553720">
                <a:moveTo>
                  <a:pt x="403184" y="272963"/>
                </a:moveTo>
                <a:lnTo>
                  <a:pt x="286004" y="272963"/>
                </a:lnTo>
                <a:lnTo>
                  <a:pt x="389506" y="436336"/>
                </a:lnTo>
                <a:lnTo>
                  <a:pt x="509651" y="436336"/>
                </a:lnTo>
                <a:lnTo>
                  <a:pt x="403184" y="272963"/>
                </a:lnTo>
                <a:close/>
              </a:path>
              <a:path w="2363470" h="553720">
                <a:moveTo>
                  <a:pt x="507013" y="20700"/>
                </a:moveTo>
                <a:lnTo>
                  <a:pt x="388695" y="20700"/>
                </a:lnTo>
                <a:lnTo>
                  <a:pt x="251300" y="196452"/>
                </a:lnTo>
                <a:lnTo>
                  <a:pt x="367411" y="196452"/>
                </a:lnTo>
                <a:lnTo>
                  <a:pt x="507013" y="20700"/>
                </a:lnTo>
                <a:close/>
              </a:path>
              <a:path w="2363470" h="553720">
                <a:moveTo>
                  <a:pt x="815110" y="190770"/>
                </a:moveTo>
                <a:lnTo>
                  <a:pt x="682005" y="190770"/>
                </a:lnTo>
                <a:lnTo>
                  <a:pt x="690668" y="191303"/>
                </a:lnTo>
                <a:lnTo>
                  <a:pt x="698393" y="192901"/>
                </a:lnTo>
                <a:lnTo>
                  <a:pt x="721783" y="230818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19"/>
                </a:lnTo>
                <a:lnTo>
                  <a:pt x="593114" y="263362"/>
                </a:lnTo>
                <a:lnTo>
                  <a:pt x="558740" y="283022"/>
                </a:lnTo>
                <a:lnTo>
                  <a:pt x="537163" y="315481"/>
                </a:lnTo>
                <a:lnTo>
                  <a:pt x="532026" y="349881"/>
                </a:lnTo>
                <a:lnTo>
                  <a:pt x="532850" y="364658"/>
                </a:lnTo>
                <a:lnTo>
                  <a:pt x="545218" y="401226"/>
                </a:lnTo>
                <a:lnTo>
                  <a:pt x="581545" y="431669"/>
                </a:lnTo>
                <a:lnTo>
                  <a:pt x="620017" y="440991"/>
                </a:lnTo>
                <a:lnTo>
                  <a:pt x="634515" y="441613"/>
                </a:lnTo>
                <a:lnTo>
                  <a:pt x="645093" y="441270"/>
                </a:lnTo>
                <a:lnTo>
                  <a:pt x="689767" y="429284"/>
                </a:lnTo>
                <a:lnTo>
                  <a:pt x="720577" y="400516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2"/>
                </a:lnTo>
                <a:lnTo>
                  <a:pt x="626675" y="352265"/>
                </a:lnTo>
                <a:lnTo>
                  <a:pt x="625990" y="338245"/>
                </a:lnTo>
                <a:lnTo>
                  <a:pt x="627682" y="332427"/>
                </a:lnTo>
                <a:lnTo>
                  <a:pt x="660694" y="309967"/>
                </a:lnTo>
                <a:lnTo>
                  <a:pt x="679433" y="307059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3"/>
                </a:lnTo>
                <a:lnTo>
                  <a:pt x="708117" y="301174"/>
                </a:lnTo>
                <a:lnTo>
                  <a:pt x="712040" y="299956"/>
                </a:lnTo>
                <a:lnTo>
                  <a:pt x="716099" y="298738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0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6"/>
                </a:lnTo>
                <a:lnTo>
                  <a:pt x="820820" y="436336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3"/>
                </a:lnTo>
                <a:lnTo>
                  <a:pt x="721909" y="332909"/>
                </a:lnTo>
                <a:lnTo>
                  <a:pt x="700143" y="366624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1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1"/>
                </a:lnTo>
                <a:lnTo>
                  <a:pt x="682005" y="190770"/>
                </a:lnTo>
                <a:lnTo>
                  <a:pt x="815110" y="190770"/>
                </a:lnTo>
                <a:lnTo>
                  <a:pt x="814999" y="190402"/>
                </a:lnTo>
                <a:lnTo>
                  <a:pt x="790455" y="154925"/>
                </a:lnTo>
                <a:lnTo>
                  <a:pt x="749992" y="131509"/>
                </a:lnTo>
                <a:lnTo>
                  <a:pt x="711483" y="122326"/>
                </a:lnTo>
                <a:lnTo>
                  <a:pt x="697441" y="120994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6"/>
                </a:lnTo>
                <a:lnTo>
                  <a:pt x="980743" y="436336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2"/>
                </a:lnTo>
                <a:lnTo>
                  <a:pt x="1178212" y="201932"/>
                </a:lnTo>
                <a:lnTo>
                  <a:pt x="1174811" y="190009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2"/>
                </a:moveTo>
                <a:lnTo>
                  <a:pt x="1033103" y="201932"/>
                </a:lnTo>
                <a:lnTo>
                  <a:pt x="1044227" y="202845"/>
                </a:lnTo>
                <a:lnTo>
                  <a:pt x="1054058" y="205585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6"/>
                </a:lnTo>
                <a:lnTo>
                  <a:pt x="1182269" y="436336"/>
                </a:lnTo>
                <a:lnTo>
                  <a:pt x="1182269" y="237651"/>
                </a:lnTo>
                <a:lnTo>
                  <a:pt x="1181509" y="220654"/>
                </a:lnTo>
                <a:lnTo>
                  <a:pt x="1179023" y="204774"/>
                </a:lnTo>
                <a:lnTo>
                  <a:pt x="1178212" y="201932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19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7"/>
                </a:lnTo>
                <a:lnTo>
                  <a:pt x="1104795" y="124254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6"/>
                </a:lnTo>
                <a:lnTo>
                  <a:pt x="1342951" y="436336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2"/>
                </a:lnTo>
                <a:lnTo>
                  <a:pt x="1540425" y="201932"/>
                </a:lnTo>
                <a:lnTo>
                  <a:pt x="1537026" y="190009"/>
                </a:lnTo>
                <a:lnTo>
                  <a:pt x="1533473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2"/>
                </a:moveTo>
                <a:lnTo>
                  <a:pt x="1395313" y="201932"/>
                </a:lnTo>
                <a:lnTo>
                  <a:pt x="1406438" y="202845"/>
                </a:lnTo>
                <a:lnTo>
                  <a:pt x="1416268" y="205585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6"/>
                </a:lnTo>
                <a:lnTo>
                  <a:pt x="1544475" y="436336"/>
                </a:lnTo>
                <a:lnTo>
                  <a:pt x="1544475" y="237651"/>
                </a:lnTo>
                <a:lnTo>
                  <a:pt x="1543717" y="220654"/>
                </a:lnTo>
                <a:lnTo>
                  <a:pt x="1541235" y="204774"/>
                </a:lnTo>
                <a:lnTo>
                  <a:pt x="1540425" y="201932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19"/>
                </a:lnTo>
                <a:lnTo>
                  <a:pt x="1341529" y="181841"/>
                </a:lnTo>
                <a:lnTo>
                  <a:pt x="1533473" y="181841"/>
                </a:lnTo>
                <a:lnTo>
                  <a:pt x="1504828" y="143407"/>
                </a:lnTo>
                <a:lnTo>
                  <a:pt x="1467006" y="124254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3"/>
                </a:moveTo>
                <a:lnTo>
                  <a:pt x="1594563" y="543290"/>
                </a:lnTo>
                <a:lnTo>
                  <a:pt x="1600521" y="545408"/>
                </a:lnTo>
                <a:lnTo>
                  <a:pt x="1607040" y="547298"/>
                </a:lnTo>
                <a:lnTo>
                  <a:pt x="1646641" y="553057"/>
                </a:lnTo>
                <a:lnTo>
                  <a:pt x="1655447" y="553234"/>
                </a:lnTo>
                <a:lnTo>
                  <a:pt x="1672690" y="552524"/>
                </a:lnTo>
                <a:lnTo>
                  <a:pt x="1715518" y="542072"/>
                </a:lnTo>
                <a:lnTo>
                  <a:pt x="1747213" y="520534"/>
                </a:lnTo>
                <a:lnTo>
                  <a:pt x="1774938" y="478575"/>
                </a:lnTo>
                <a:lnTo>
                  <a:pt x="1775358" y="477467"/>
                </a:lnTo>
                <a:lnTo>
                  <a:pt x="1650837" y="477467"/>
                </a:lnTo>
                <a:lnTo>
                  <a:pt x="1642862" y="476926"/>
                </a:lnTo>
                <a:lnTo>
                  <a:pt x="1636797" y="476266"/>
                </a:lnTo>
                <a:lnTo>
                  <a:pt x="1630376" y="475099"/>
                </a:lnTo>
                <a:lnTo>
                  <a:pt x="1623600" y="473425"/>
                </a:lnTo>
                <a:lnTo>
                  <a:pt x="1616471" y="471243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1"/>
                </a:lnTo>
                <a:lnTo>
                  <a:pt x="1676745" y="457037"/>
                </a:lnTo>
                <a:lnTo>
                  <a:pt x="1673634" y="464749"/>
                </a:lnTo>
                <a:lnTo>
                  <a:pt x="1669176" y="470093"/>
                </a:lnTo>
                <a:lnTo>
                  <a:pt x="1663359" y="473070"/>
                </a:lnTo>
                <a:lnTo>
                  <a:pt x="1657670" y="476182"/>
                </a:lnTo>
                <a:lnTo>
                  <a:pt x="1650837" y="477467"/>
                </a:lnTo>
                <a:lnTo>
                  <a:pt x="1775358" y="477467"/>
                </a:lnTo>
                <a:lnTo>
                  <a:pt x="1779641" y="466170"/>
                </a:lnTo>
                <a:lnTo>
                  <a:pt x="1820627" y="347039"/>
                </a:lnTo>
                <a:lnTo>
                  <a:pt x="1731139" y="347039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39"/>
                </a:lnTo>
                <a:lnTo>
                  <a:pt x="1820627" y="347039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1" y="190770"/>
                </a:moveTo>
                <a:lnTo>
                  <a:pt x="2062203" y="190770"/>
                </a:lnTo>
                <a:lnTo>
                  <a:pt x="2070866" y="191303"/>
                </a:lnTo>
                <a:lnTo>
                  <a:pt x="2078589" y="192901"/>
                </a:lnTo>
                <a:lnTo>
                  <a:pt x="2101979" y="230818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19"/>
                </a:lnTo>
                <a:lnTo>
                  <a:pt x="1973306" y="263362"/>
                </a:lnTo>
                <a:lnTo>
                  <a:pt x="1938932" y="283022"/>
                </a:lnTo>
                <a:lnTo>
                  <a:pt x="1917359" y="315481"/>
                </a:lnTo>
                <a:lnTo>
                  <a:pt x="1912216" y="349881"/>
                </a:lnTo>
                <a:lnTo>
                  <a:pt x="1913042" y="364658"/>
                </a:lnTo>
                <a:lnTo>
                  <a:pt x="1925411" y="401226"/>
                </a:lnTo>
                <a:lnTo>
                  <a:pt x="1961746" y="431669"/>
                </a:lnTo>
                <a:lnTo>
                  <a:pt x="2000208" y="440991"/>
                </a:lnTo>
                <a:lnTo>
                  <a:pt x="2014705" y="441613"/>
                </a:lnTo>
                <a:lnTo>
                  <a:pt x="2025285" y="441270"/>
                </a:lnTo>
                <a:lnTo>
                  <a:pt x="2069963" y="429284"/>
                </a:lnTo>
                <a:lnTo>
                  <a:pt x="2100770" y="400516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2"/>
                </a:lnTo>
                <a:lnTo>
                  <a:pt x="2006869" y="352265"/>
                </a:lnTo>
                <a:lnTo>
                  <a:pt x="2006183" y="338245"/>
                </a:lnTo>
                <a:lnTo>
                  <a:pt x="2007872" y="332427"/>
                </a:lnTo>
                <a:lnTo>
                  <a:pt x="2040892" y="309967"/>
                </a:lnTo>
                <a:lnTo>
                  <a:pt x="2059625" y="307059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1" y="190770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6"/>
                </a:lnTo>
                <a:lnTo>
                  <a:pt x="2201014" y="436336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3"/>
                </a:lnTo>
                <a:lnTo>
                  <a:pt x="2102106" y="332909"/>
                </a:lnTo>
                <a:lnTo>
                  <a:pt x="2080339" y="366624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1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1"/>
                </a:lnTo>
                <a:lnTo>
                  <a:pt x="2062203" y="190770"/>
                </a:lnTo>
                <a:lnTo>
                  <a:pt x="2195301" y="190770"/>
                </a:lnTo>
                <a:lnTo>
                  <a:pt x="2195190" y="190402"/>
                </a:lnTo>
                <a:lnTo>
                  <a:pt x="2170648" y="154925"/>
                </a:lnTo>
                <a:lnTo>
                  <a:pt x="2130184" y="131509"/>
                </a:lnTo>
                <a:lnTo>
                  <a:pt x="2091678" y="122326"/>
                </a:lnTo>
                <a:lnTo>
                  <a:pt x="2077639" y="120994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1"/>
                </a:moveTo>
                <a:lnTo>
                  <a:pt x="2285037" y="379511"/>
                </a:lnTo>
                <a:lnTo>
                  <a:pt x="2284631" y="402241"/>
                </a:lnTo>
                <a:lnTo>
                  <a:pt x="2284059" y="415991"/>
                </a:lnTo>
                <a:lnTo>
                  <a:pt x="2279144" y="456631"/>
                </a:lnTo>
                <a:lnTo>
                  <a:pt x="2268591" y="504730"/>
                </a:lnTo>
                <a:lnTo>
                  <a:pt x="2259866" y="537810"/>
                </a:lnTo>
                <a:lnTo>
                  <a:pt x="2322375" y="537810"/>
                </a:lnTo>
                <a:lnTo>
                  <a:pt x="2339669" y="493732"/>
                </a:lnTo>
                <a:lnTo>
                  <a:pt x="2351191" y="456631"/>
                </a:lnTo>
                <a:lnTo>
                  <a:pt x="2359607" y="415953"/>
                </a:lnTo>
                <a:lnTo>
                  <a:pt x="2361135" y="402038"/>
                </a:lnTo>
                <a:lnTo>
                  <a:pt x="2362964" y="37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8039" y="6124534"/>
            <a:ext cx="6768471" cy="500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589" y="7727372"/>
            <a:ext cx="7403220" cy="379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948" y="8959274"/>
            <a:ext cx="7127926" cy="389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4812" y="10191175"/>
            <a:ext cx="4500799" cy="346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318" y="11296075"/>
            <a:ext cx="8508848" cy="393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0237" y="10414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8977" y="3030762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3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7"/>
                </a:lnTo>
                <a:lnTo>
                  <a:pt x="71437" y="150587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6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1"/>
                </a:moveTo>
                <a:lnTo>
                  <a:pt x="145360" y="20701"/>
                </a:lnTo>
                <a:lnTo>
                  <a:pt x="145360" y="436337"/>
                </a:lnTo>
                <a:lnTo>
                  <a:pt x="245820" y="436337"/>
                </a:lnTo>
                <a:lnTo>
                  <a:pt x="245820" y="323701"/>
                </a:lnTo>
                <a:lnTo>
                  <a:pt x="286004" y="272964"/>
                </a:lnTo>
                <a:lnTo>
                  <a:pt x="403185" y="272964"/>
                </a:lnTo>
                <a:lnTo>
                  <a:pt x="359673" y="206194"/>
                </a:lnTo>
                <a:lnTo>
                  <a:pt x="367410" y="196453"/>
                </a:lnTo>
                <a:lnTo>
                  <a:pt x="245820" y="196453"/>
                </a:lnTo>
                <a:lnTo>
                  <a:pt x="245820" y="20701"/>
                </a:lnTo>
                <a:close/>
              </a:path>
              <a:path w="2363470" h="553720">
                <a:moveTo>
                  <a:pt x="403185" y="272964"/>
                </a:moveTo>
                <a:lnTo>
                  <a:pt x="286004" y="272964"/>
                </a:lnTo>
                <a:lnTo>
                  <a:pt x="389506" y="436337"/>
                </a:lnTo>
                <a:lnTo>
                  <a:pt x="509651" y="436337"/>
                </a:lnTo>
                <a:lnTo>
                  <a:pt x="403185" y="272964"/>
                </a:lnTo>
                <a:close/>
              </a:path>
              <a:path w="2363470" h="553720">
                <a:moveTo>
                  <a:pt x="507013" y="20701"/>
                </a:moveTo>
                <a:lnTo>
                  <a:pt x="388695" y="20701"/>
                </a:lnTo>
                <a:lnTo>
                  <a:pt x="251300" y="196453"/>
                </a:lnTo>
                <a:lnTo>
                  <a:pt x="367410" y="196453"/>
                </a:lnTo>
                <a:lnTo>
                  <a:pt x="507013" y="20701"/>
                </a:lnTo>
                <a:close/>
              </a:path>
              <a:path w="2363470" h="553720">
                <a:moveTo>
                  <a:pt x="815110" y="190771"/>
                </a:moveTo>
                <a:lnTo>
                  <a:pt x="682005" y="190771"/>
                </a:lnTo>
                <a:lnTo>
                  <a:pt x="690668" y="191304"/>
                </a:lnTo>
                <a:lnTo>
                  <a:pt x="698393" y="192902"/>
                </a:lnTo>
                <a:lnTo>
                  <a:pt x="721783" y="230819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20"/>
                </a:lnTo>
                <a:lnTo>
                  <a:pt x="593114" y="263362"/>
                </a:lnTo>
                <a:lnTo>
                  <a:pt x="558740" y="283023"/>
                </a:lnTo>
                <a:lnTo>
                  <a:pt x="537163" y="315482"/>
                </a:lnTo>
                <a:lnTo>
                  <a:pt x="532026" y="349881"/>
                </a:lnTo>
                <a:lnTo>
                  <a:pt x="532850" y="364659"/>
                </a:lnTo>
                <a:lnTo>
                  <a:pt x="545218" y="401227"/>
                </a:lnTo>
                <a:lnTo>
                  <a:pt x="581545" y="431669"/>
                </a:lnTo>
                <a:lnTo>
                  <a:pt x="620017" y="440992"/>
                </a:lnTo>
                <a:lnTo>
                  <a:pt x="634515" y="441614"/>
                </a:lnTo>
                <a:lnTo>
                  <a:pt x="645093" y="441271"/>
                </a:lnTo>
                <a:lnTo>
                  <a:pt x="689767" y="429285"/>
                </a:lnTo>
                <a:lnTo>
                  <a:pt x="720577" y="400517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3"/>
                </a:lnTo>
                <a:lnTo>
                  <a:pt x="626675" y="352266"/>
                </a:lnTo>
                <a:lnTo>
                  <a:pt x="625990" y="338246"/>
                </a:lnTo>
                <a:lnTo>
                  <a:pt x="627682" y="332428"/>
                </a:lnTo>
                <a:lnTo>
                  <a:pt x="660694" y="309968"/>
                </a:lnTo>
                <a:lnTo>
                  <a:pt x="679433" y="307060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4"/>
                </a:lnTo>
                <a:lnTo>
                  <a:pt x="708117" y="301174"/>
                </a:lnTo>
                <a:lnTo>
                  <a:pt x="712040" y="299957"/>
                </a:lnTo>
                <a:lnTo>
                  <a:pt x="716099" y="298739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1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7"/>
                </a:lnTo>
                <a:lnTo>
                  <a:pt x="820820" y="436337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4"/>
                </a:lnTo>
                <a:lnTo>
                  <a:pt x="721909" y="332910"/>
                </a:lnTo>
                <a:lnTo>
                  <a:pt x="700143" y="366625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2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2"/>
                </a:lnTo>
                <a:lnTo>
                  <a:pt x="682005" y="190771"/>
                </a:lnTo>
                <a:lnTo>
                  <a:pt x="815110" y="190771"/>
                </a:lnTo>
                <a:lnTo>
                  <a:pt x="814999" y="190403"/>
                </a:lnTo>
                <a:lnTo>
                  <a:pt x="790455" y="154925"/>
                </a:lnTo>
                <a:lnTo>
                  <a:pt x="749992" y="131510"/>
                </a:lnTo>
                <a:lnTo>
                  <a:pt x="711483" y="122327"/>
                </a:lnTo>
                <a:lnTo>
                  <a:pt x="697441" y="120995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7"/>
                </a:lnTo>
                <a:lnTo>
                  <a:pt x="980743" y="436337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3"/>
                </a:lnTo>
                <a:lnTo>
                  <a:pt x="1178212" y="201933"/>
                </a:lnTo>
                <a:lnTo>
                  <a:pt x="1174811" y="190010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3"/>
                </a:moveTo>
                <a:lnTo>
                  <a:pt x="1033103" y="201933"/>
                </a:lnTo>
                <a:lnTo>
                  <a:pt x="1044227" y="202847"/>
                </a:lnTo>
                <a:lnTo>
                  <a:pt x="1054058" y="205586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7"/>
                </a:lnTo>
                <a:lnTo>
                  <a:pt x="1182269" y="436337"/>
                </a:lnTo>
                <a:lnTo>
                  <a:pt x="1182269" y="237652"/>
                </a:lnTo>
                <a:lnTo>
                  <a:pt x="1181509" y="220655"/>
                </a:lnTo>
                <a:lnTo>
                  <a:pt x="1179023" y="204774"/>
                </a:lnTo>
                <a:lnTo>
                  <a:pt x="1178212" y="201933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20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8"/>
                </a:lnTo>
                <a:lnTo>
                  <a:pt x="1104795" y="124255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7"/>
                </a:lnTo>
                <a:lnTo>
                  <a:pt x="1342951" y="436337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3"/>
                </a:lnTo>
                <a:lnTo>
                  <a:pt x="1540425" y="201933"/>
                </a:lnTo>
                <a:lnTo>
                  <a:pt x="1537026" y="190010"/>
                </a:lnTo>
                <a:lnTo>
                  <a:pt x="1533472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3"/>
                </a:moveTo>
                <a:lnTo>
                  <a:pt x="1395313" y="201933"/>
                </a:lnTo>
                <a:lnTo>
                  <a:pt x="1406438" y="202847"/>
                </a:lnTo>
                <a:lnTo>
                  <a:pt x="1416268" y="205586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7"/>
                </a:lnTo>
                <a:lnTo>
                  <a:pt x="1544475" y="436337"/>
                </a:lnTo>
                <a:lnTo>
                  <a:pt x="1544475" y="237652"/>
                </a:lnTo>
                <a:lnTo>
                  <a:pt x="1543717" y="220655"/>
                </a:lnTo>
                <a:lnTo>
                  <a:pt x="1541235" y="204774"/>
                </a:lnTo>
                <a:lnTo>
                  <a:pt x="1540425" y="201933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20"/>
                </a:lnTo>
                <a:lnTo>
                  <a:pt x="1341529" y="181841"/>
                </a:lnTo>
                <a:lnTo>
                  <a:pt x="1533472" y="181841"/>
                </a:lnTo>
                <a:lnTo>
                  <a:pt x="1504828" y="143408"/>
                </a:lnTo>
                <a:lnTo>
                  <a:pt x="1467006" y="124255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4"/>
                </a:moveTo>
                <a:lnTo>
                  <a:pt x="1594563" y="543290"/>
                </a:lnTo>
                <a:lnTo>
                  <a:pt x="1600521" y="545409"/>
                </a:lnTo>
                <a:lnTo>
                  <a:pt x="1607040" y="547299"/>
                </a:lnTo>
                <a:lnTo>
                  <a:pt x="1646641" y="553057"/>
                </a:lnTo>
                <a:lnTo>
                  <a:pt x="1655447" y="553235"/>
                </a:lnTo>
                <a:lnTo>
                  <a:pt x="1672691" y="552525"/>
                </a:lnTo>
                <a:lnTo>
                  <a:pt x="1715518" y="542073"/>
                </a:lnTo>
                <a:lnTo>
                  <a:pt x="1747213" y="520535"/>
                </a:lnTo>
                <a:lnTo>
                  <a:pt x="1774938" y="478575"/>
                </a:lnTo>
                <a:lnTo>
                  <a:pt x="1775358" y="477468"/>
                </a:lnTo>
                <a:lnTo>
                  <a:pt x="1650837" y="477468"/>
                </a:lnTo>
                <a:lnTo>
                  <a:pt x="1642862" y="476927"/>
                </a:lnTo>
                <a:lnTo>
                  <a:pt x="1636797" y="476267"/>
                </a:lnTo>
                <a:lnTo>
                  <a:pt x="1630376" y="475100"/>
                </a:lnTo>
                <a:lnTo>
                  <a:pt x="1623600" y="473426"/>
                </a:lnTo>
                <a:lnTo>
                  <a:pt x="1616471" y="471244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2"/>
                </a:lnTo>
                <a:lnTo>
                  <a:pt x="1676745" y="457038"/>
                </a:lnTo>
                <a:lnTo>
                  <a:pt x="1673634" y="464750"/>
                </a:lnTo>
                <a:lnTo>
                  <a:pt x="1669176" y="470094"/>
                </a:lnTo>
                <a:lnTo>
                  <a:pt x="1663359" y="473071"/>
                </a:lnTo>
                <a:lnTo>
                  <a:pt x="1657670" y="476182"/>
                </a:lnTo>
                <a:lnTo>
                  <a:pt x="1650837" y="477468"/>
                </a:lnTo>
                <a:lnTo>
                  <a:pt x="1775358" y="477468"/>
                </a:lnTo>
                <a:lnTo>
                  <a:pt x="1779641" y="466170"/>
                </a:lnTo>
                <a:lnTo>
                  <a:pt x="1820627" y="347040"/>
                </a:lnTo>
                <a:lnTo>
                  <a:pt x="1731139" y="347040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40"/>
                </a:lnTo>
                <a:lnTo>
                  <a:pt x="1820627" y="347040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2" y="190771"/>
                </a:moveTo>
                <a:lnTo>
                  <a:pt x="2062203" y="190771"/>
                </a:lnTo>
                <a:lnTo>
                  <a:pt x="2070866" y="191304"/>
                </a:lnTo>
                <a:lnTo>
                  <a:pt x="2078589" y="192902"/>
                </a:lnTo>
                <a:lnTo>
                  <a:pt x="2101979" y="230819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20"/>
                </a:lnTo>
                <a:lnTo>
                  <a:pt x="1973306" y="263362"/>
                </a:lnTo>
                <a:lnTo>
                  <a:pt x="1938932" y="283023"/>
                </a:lnTo>
                <a:lnTo>
                  <a:pt x="1917359" y="315482"/>
                </a:lnTo>
                <a:lnTo>
                  <a:pt x="1912216" y="349881"/>
                </a:lnTo>
                <a:lnTo>
                  <a:pt x="1913042" y="364659"/>
                </a:lnTo>
                <a:lnTo>
                  <a:pt x="1925411" y="401227"/>
                </a:lnTo>
                <a:lnTo>
                  <a:pt x="1961746" y="431669"/>
                </a:lnTo>
                <a:lnTo>
                  <a:pt x="2000208" y="440992"/>
                </a:lnTo>
                <a:lnTo>
                  <a:pt x="2014705" y="441614"/>
                </a:lnTo>
                <a:lnTo>
                  <a:pt x="2025285" y="441271"/>
                </a:lnTo>
                <a:lnTo>
                  <a:pt x="2069963" y="429285"/>
                </a:lnTo>
                <a:lnTo>
                  <a:pt x="2100770" y="400517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3"/>
                </a:lnTo>
                <a:lnTo>
                  <a:pt x="2006869" y="352266"/>
                </a:lnTo>
                <a:lnTo>
                  <a:pt x="2006183" y="338246"/>
                </a:lnTo>
                <a:lnTo>
                  <a:pt x="2007872" y="332428"/>
                </a:lnTo>
                <a:lnTo>
                  <a:pt x="2040892" y="309968"/>
                </a:lnTo>
                <a:lnTo>
                  <a:pt x="2059625" y="307060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2" y="190771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7"/>
                </a:lnTo>
                <a:lnTo>
                  <a:pt x="2201014" y="436337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4"/>
                </a:lnTo>
                <a:lnTo>
                  <a:pt x="2102106" y="332910"/>
                </a:lnTo>
                <a:lnTo>
                  <a:pt x="2080339" y="366625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2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2"/>
                </a:lnTo>
                <a:lnTo>
                  <a:pt x="2062203" y="190771"/>
                </a:lnTo>
                <a:lnTo>
                  <a:pt x="2195302" y="190771"/>
                </a:lnTo>
                <a:lnTo>
                  <a:pt x="2195190" y="190403"/>
                </a:lnTo>
                <a:lnTo>
                  <a:pt x="2170648" y="154925"/>
                </a:lnTo>
                <a:lnTo>
                  <a:pt x="2130184" y="131510"/>
                </a:lnTo>
                <a:lnTo>
                  <a:pt x="2091678" y="122327"/>
                </a:lnTo>
                <a:lnTo>
                  <a:pt x="2077639" y="120995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2"/>
                </a:moveTo>
                <a:lnTo>
                  <a:pt x="2285037" y="379512"/>
                </a:lnTo>
                <a:lnTo>
                  <a:pt x="2284631" y="402242"/>
                </a:lnTo>
                <a:lnTo>
                  <a:pt x="2284059" y="415992"/>
                </a:lnTo>
                <a:lnTo>
                  <a:pt x="2279144" y="456632"/>
                </a:lnTo>
                <a:lnTo>
                  <a:pt x="2268591" y="504730"/>
                </a:lnTo>
                <a:lnTo>
                  <a:pt x="2259866" y="537811"/>
                </a:lnTo>
                <a:lnTo>
                  <a:pt x="2322375" y="537811"/>
                </a:lnTo>
                <a:lnTo>
                  <a:pt x="2339669" y="493733"/>
                </a:lnTo>
                <a:lnTo>
                  <a:pt x="2351191" y="456632"/>
                </a:lnTo>
                <a:lnTo>
                  <a:pt x="2359607" y="415954"/>
                </a:lnTo>
                <a:lnTo>
                  <a:pt x="2361135" y="402039"/>
                </a:lnTo>
                <a:lnTo>
                  <a:pt x="2362964" y="37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8310" y="4473544"/>
            <a:ext cx="5104759" cy="494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0689" y="5669967"/>
            <a:ext cx="7219286" cy="77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7048" y="6901867"/>
            <a:ext cx="8431784" cy="34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6912" y="7600377"/>
            <a:ext cx="5495819" cy="389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0418" y="8349677"/>
            <a:ext cx="11709184" cy="389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819" y="9958819"/>
            <a:ext cx="9300234" cy="368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818" y="10876977"/>
            <a:ext cx="13298109" cy="846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230" y="12032673"/>
            <a:ext cx="3828302" cy="346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6371" y="9124377"/>
            <a:ext cx="4181465" cy="3896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4837" y="15748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6277" y="3246662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3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7"/>
                </a:lnTo>
                <a:lnTo>
                  <a:pt x="71437" y="150587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6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1"/>
                </a:moveTo>
                <a:lnTo>
                  <a:pt x="145360" y="20701"/>
                </a:lnTo>
                <a:lnTo>
                  <a:pt x="145360" y="436337"/>
                </a:lnTo>
                <a:lnTo>
                  <a:pt x="245820" y="436337"/>
                </a:lnTo>
                <a:lnTo>
                  <a:pt x="245820" y="323701"/>
                </a:lnTo>
                <a:lnTo>
                  <a:pt x="286004" y="272964"/>
                </a:lnTo>
                <a:lnTo>
                  <a:pt x="403185" y="272964"/>
                </a:lnTo>
                <a:lnTo>
                  <a:pt x="359673" y="206194"/>
                </a:lnTo>
                <a:lnTo>
                  <a:pt x="367410" y="196453"/>
                </a:lnTo>
                <a:lnTo>
                  <a:pt x="245820" y="196453"/>
                </a:lnTo>
                <a:lnTo>
                  <a:pt x="245820" y="20701"/>
                </a:lnTo>
                <a:close/>
              </a:path>
              <a:path w="2363470" h="553720">
                <a:moveTo>
                  <a:pt x="403185" y="272964"/>
                </a:moveTo>
                <a:lnTo>
                  <a:pt x="286004" y="272964"/>
                </a:lnTo>
                <a:lnTo>
                  <a:pt x="389506" y="436337"/>
                </a:lnTo>
                <a:lnTo>
                  <a:pt x="509651" y="436337"/>
                </a:lnTo>
                <a:lnTo>
                  <a:pt x="403185" y="272964"/>
                </a:lnTo>
                <a:close/>
              </a:path>
              <a:path w="2363470" h="553720">
                <a:moveTo>
                  <a:pt x="507013" y="20701"/>
                </a:moveTo>
                <a:lnTo>
                  <a:pt x="388695" y="20701"/>
                </a:lnTo>
                <a:lnTo>
                  <a:pt x="251300" y="196453"/>
                </a:lnTo>
                <a:lnTo>
                  <a:pt x="367410" y="196453"/>
                </a:lnTo>
                <a:lnTo>
                  <a:pt x="507013" y="20701"/>
                </a:lnTo>
                <a:close/>
              </a:path>
              <a:path w="2363470" h="553720">
                <a:moveTo>
                  <a:pt x="815110" y="190771"/>
                </a:moveTo>
                <a:lnTo>
                  <a:pt x="682005" y="190771"/>
                </a:lnTo>
                <a:lnTo>
                  <a:pt x="690668" y="191304"/>
                </a:lnTo>
                <a:lnTo>
                  <a:pt x="698393" y="192902"/>
                </a:lnTo>
                <a:lnTo>
                  <a:pt x="721783" y="230819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20"/>
                </a:lnTo>
                <a:lnTo>
                  <a:pt x="593114" y="263362"/>
                </a:lnTo>
                <a:lnTo>
                  <a:pt x="558740" y="283023"/>
                </a:lnTo>
                <a:lnTo>
                  <a:pt x="537163" y="315482"/>
                </a:lnTo>
                <a:lnTo>
                  <a:pt x="532026" y="349881"/>
                </a:lnTo>
                <a:lnTo>
                  <a:pt x="532850" y="364659"/>
                </a:lnTo>
                <a:lnTo>
                  <a:pt x="545218" y="401227"/>
                </a:lnTo>
                <a:lnTo>
                  <a:pt x="581545" y="431669"/>
                </a:lnTo>
                <a:lnTo>
                  <a:pt x="620017" y="440992"/>
                </a:lnTo>
                <a:lnTo>
                  <a:pt x="634515" y="441614"/>
                </a:lnTo>
                <a:lnTo>
                  <a:pt x="645093" y="441271"/>
                </a:lnTo>
                <a:lnTo>
                  <a:pt x="689767" y="429285"/>
                </a:lnTo>
                <a:lnTo>
                  <a:pt x="720577" y="400517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3"/>
                </a:lnTo>
                <a:lnTo>
                  <a:pt x="626675" y="352266"/>
                </a:lnTo>
                <a:lnTo>
                  <a:pt x="625990" y="338246"/>
                </a:lnTo>
                <a:lnTo>
                  <a:pt x="627682" y="332428"/>
                </a:lnTo>
                <a:lnTo>
                  <a:pt x="660694" y="309968"/>
                </a:lnTo>
                <a:lnTo>
                  <a:pt x="679433" y="307060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4"/>
                </a:lnTo>
                <a:lnTo>
                  <a:pt x="708117" y="301174"/>
                </a:lnTo>
                <a:lnTo>
                  <a:pt x="712040" y="299957"/>
                </a:lnTo>
                <a:lnTo>
                  <a:pt x="716099" y="298739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1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7"/>
                </a:lnTo>
                <a:lnTo>
                  <a:pt x="820820" y="436337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4"/>
                </a:lnTo>
                <a:lnTo>
                  <a:pt x="721909" y="332910"/>
                </a:lnTo>
                <a:lnTo>
                  <a:pt x="700143" y="366625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2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2"/>
                </a:lnTo>
                <a:lnTo>
                  <a:pt x="682005" y="190771"/>
                </a:lnTo>
                <a:lnTo>
                  <a:pt x="815110" y="190771"/>
                </a:lnTo>
                <a:lnTo>
                  <a:pt x="814999" y="190403"/>
                </a:lnTo>
                <a:lnTo>
                  <a:pt x="790455" y="154925"/>
                </a:lnTo>
                <a:lnTo>
                  <a:pt x="749992" y="131510"/>
                </a:lnTo>
                <a:lnTo>
                  <a:pt x="711483" y="122327"/>
                </a:lnTo>
                <a:lnTo>
                  <a:pt x="697441" y="120995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7"/>
                </a:lnTo>
                <a:lnTo>
                  <a:pt x="980743" y="436337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3"/>
                </a:lnTo>
                <a:lnTo>
                  <a:pt x="1178212" y="201933"/>
                </a:lnTo>
                <a:lnTo>
                  <a:pt x="1174811" y="190010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3"/>
                </a:moveTo>
                <a:lnTo>
                  <a:pt x="1033103" y="201933"/>
                </a:lnTo>
                <a:lnTo>
                  <a:pt x="1044227" y="202847"/>
                </a:lnTo>
                <a:lnTo>
                  <a:pt x="1054058" y="205586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7"/>
                </a:lnTo>
                <a:lnTo>
                  <a:pt x="1182269" y="436337"/>
                </a:lnTo>
                <a:lnTo>
                  <a:pt x="1182269" y="237652"/>
                </a:lnTo>
                <a:lnTo>
                  <a:pt x="1181509" y="220655"/>
                </a:lnTo>
                <a:lnTo>
                  <a:pt x="1179023" y="204774"/>
                </a:lnTo>
                <a:lnTo>
                  <a:pt x="1178212" y="201933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20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8"/>
                </a:lnTo>
                <a:lnTo>
                  <a:pt x="1104795" y="124255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7"/>
                </a:lnTo>
                <a:lnTo>
                  <a:pt x="1342951" y="436337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3"/>
                </a:lnTo>
                <a:lnTo>
                  <a:pt x="1540425" y="201933"/>
                </a:lnTo>
                <a:lnTo>
                  <a:pt x="1537026" y="190010"/>
                </a:lnTo>
                <a:lnTo>
                  <a:pt x="1533472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3"/>
                </a:moveTo>
                <a:lnTo>
                  <a:pt x="1395313" y="201933"/>
                </a:lnTo>
                <a:lnTo>
                  <a:pt x="1406438" y="202847"/>
                </a:lnTo>
                <a:lnTo>
                  <a:pt x="1416268" y="205586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7"/>
                </a:lnTo>
                <a:lnTo>
                  <a:pt x="1544475" y="436337"/>
                </a:lnTo>
                <a:lnTo>
                  <a:pt x="1544475" y="237652"/>
                </a:lnTo>
                <a:lnTo>
                  <a:pt x="1543717" y="220655"/>
                </a:lnTo>
                <a:lnTo>
                  <a:pt x="1541235" y="204774"/>
                </a:lnTo>
                <a:lnTo>
                  <a:pt x="1540425" y="201933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20"/>
                </a:lnTo>
                <a:lnTo>
                  <a:pt x="1341529" y="181841"/>
                </a:lnTo>
                <a:lnTo>
                  <a:pt x="1533472" y="181841"/>
                </a:lnTo>
                <a:lnTo>
                  <a:pt x="1504828" y="143408"/>
                </a:lnTo>
                <a:lnTo>
                  <a:pt x="1467006" y="124255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4"/>
                </a:moveTo>
                <a:lnTo>
                  <a:pt x="1594563" y="543290"/>
                </a:lnTo>
                <a:lnTo>
                  <a:pt x="1600521" y="545409"/>
                </a:lnTo>
                <a:lnTo>
                  <a:pt x="1607040" y="547299"/>
                </a:lnTo>
                <a:lnTo>
                  <a:pt x="1646641" y="553057"/>
                </a:lnTo>
                <a:lnTo>
                  <a:pt x="1655447" y="553235"/>
                </a:lnTo>
                <a:lnTo>
                  <a:pt x="1672691" y="552525"/>
                </a:lnTo>
                <a:lnTo>
                  <a:pt x="1715518" y="542073"/>
                </a:lnTo>
                <a:lnTo>
                  <a:pt x="1747213" y="520535"/>
                </a:lnTo>
                <a:lnTo>
                  <a:pt x="1774938" y="478575"/>
                </a:lnTo>
                <a:lnTo>
                  <a:pt x="1775358" y="477468"/>
                </a:lnTo>
                <a:lnTo>
                  <a:pt x="1650837" y="477468"/>
                </a:lnTo>
                <a:lnTo>
                  <a:pt x="1642862" y="476927"/>
                </a:lnTo>
                <a:lnTo>
                  <a:pt x="1636797" y="476267"/>
                </a:lnTo>
                <a:lnTo>
                  <a:pt x="1630376" y="475100"/>
                </a:lnTo>
                <a:lnTo>
                  <a:pt x="1623600" y="473426"/>
                </a:lnTo>
                <a:lnTo>
                  <a:pt x="1616471" y="471244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2"/>
                </a:lnTo>
                <a:lnTo>
                  <a:pt x="1676745" y="457038"/>
                </a:lnTo>
                <a:lnTo>
                  <a:pt x="1673634" y="464750"/>
                </a:lnTo>
                <a:lnTo>
                  <a:pt x="1669176" y="470094"/>
                </a:lnTo>
                <a:lnTo>
                  <a:pt x="1663359" y="473071"/>
                </a:lnTo>
                <a:lnTo>
                  <a:pt x="1657670" y="476182"/>
                </a:lnTo>
                <a:lnTo>
                  <a:pt x="1650837" y="477468"/>
                </a:lnTo>
                <a:lnTo>
                  <a:pt x="1775358" y="477468"/>
                </a:lnTo>
                <a:lnTo>
                  <a:pt x="1779641" y="466170"/>
                </a:lnTo>
                <a:lnTo>
                  <a:pt x="1820627" y="347040"/>
                </a:lnTo>
                <a:lnTo>
                  <a:pt x="1731139" y="347040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40"/>
                </a:lnTo>
                <a:lnTo>
                  <a:pt x="1820627" y="347040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2" y="190771"/>
                </a:moveTo>
                <a:lnTo>
                  <a:pt x="2062203" y="190771"/>
                </a:lnTo>
                <a:lnTo>
                  <a:pt x="2070866" y="191304"/>
                </a:lnTo>
                <a:lnTo>
                  <a:pt x="2078589" y="192902"/>
                </a:lnTo>
                <a:lnTo>
                  <a:pt x="2101979" y="230819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20"/>
                </a:lnTo>
                <a:lnTo>
                  <a:pt x="1973306" y="263362"/>
                </a:lnTo>
                <a:lnTo>
                  <a:pt x="1938932" y="283023"/>
                </a:lnTo>
                <a:lnTo>
                  <a:pt x="1917359" y="315482"/>
                </a:lnTo>
                <a:lnTo>
                  <a:pt x="1912216" y="349881"/>
                </a:lnTo>
                <a:lnTo>
                  <a:pt x="1913042" y="364659"/>
                </a:lnTo>
                <a:lnTo>
                  <a:pt x="1925411" y="401227"/>
                </a:lnTo>
                <a:lnTo>
                  <a:pt x="1961746" y="431669"/>
                </a:lnTo>
                <a:lnTo>
                  <a:pt x="2000208" y="440992"/>
                </a:lnTo>
                <a:lnTo>
                  <a:pt x="2014705" y="441614"/>
                </a:lnTo>
                <a:lnTo>
                  <a:pt x="2025285" y="441271"/>
                </a:lnTo>
                <a:lnTo>
                  <a:pt x="2069963" y="429285"/>
                </a:lnTo>
                <a:lnTo>
                  <a:pt x="2100770" y="400517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3"/>
                </a:lnTo>
                <a:lnTo>
                  <a:pt x="2006869" y="352266"/>
                </a:lnTo>
                <a:lnTo>
                  <a:pt x="2006183" y="338246"/>
                </a:lnTo>
                <a:lnTo>
                  <a:pt x="2007872" y="332428"/>
                </a:lnTo>
                <a:lnTo>
                  <a:pt x="2040892" y="309968"/>
                </a:lnTo>
                <a:lnTo>
                  <a:pt x="2059625" y="307060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2" y="190771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7"/>
                </a:lnTo>
                <a:lnTo>
                  <a:pt x="2201014" y="436337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4"/>
                </a:lnTo>
                <a:lnTo>
                  <a:pt x="2102106" y="332910"/>
                </a:lnTo>
                <a:lnTo>
                  <a:pt x="2080339" y="366625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2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2"/>
                </a:lnTo>
                <a:lnTo>
                  <a:pt x="2062203" y="190771"/>
                </a:lnTo>
                <a:lnTo>
                  <a:pt x="2195302" y="190771"/>
                </a:lnTo>
                <a:lnTo>
                  <a:pt x="2195190" y="190403"/>
                </a:lnTo>
                <a:lnTo>
                  <a:pt x="2170648" y="154925"/>
                </a:lnTo>
                <a:lnTo>
                  <a:pt x="2130184" y="131510"/>
                </a:lnTo>
                <a:lnTo>
                  <a:pt x="2091678" y="122327"/>
                </a:lnTo>
                <a:lnTo>
                  <a:pt x="2077639" y="120995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2"/>
                </a:moveTo>
                <a:lnTo>
                  <a:pt x="2285037" y="379512"/>
                </a:lnTo>
                <a:lnTo>
                  <a:pt x="2284631" y="402242"/>
                </a:lnTo>
                <a:lnTo>
                  <a:pt x="2284059" y="415992"/>
                </a:lnTo>
                <a:lnTo>
                  <a:pt x="2279144" y="456632"/>
                </a:lnTo>
                <a:lnTo>
                  <a:pt x="2268591" y="504730"/>
                </a:lnTo>
                <a:lnTo>
                  <a:pt x="2259866" y="537811"/>
                </a:lnTo>
                <a:lnTo>
                  <a:pt x="2322375" y="537811"/>
                </a:lnTo>
                <a:lnTo>
                  <a:pt x="2339669" y="493733"/>
                </a:lnTo>
                <a:lnTo>
                  <a:pt x="2351191" y="456632"/>
                </a:lnTo>
                <a:lnTo>
                  <a:pt x="2359607" y="415954"/>
                </a:lnTo>
                <a:lnTo>
                  <a:pt x="2361135" y="402039"/>
                </a:lnTo>
                <a:lnTo>
                  <a:pt x="2362964" y="37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616" y="4870594"/>
            <a:ext cx="2893719" cy="484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7489" y="6711367"/>
            <a:ext cx="7025865" cy="1308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648" y="9048167"/>
            <a:ext cx="13884414" cy="393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4877" y="1367062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19">
                <a:moveTo>
                  <a:pt x="52969" y="0"/>
                </a:moveTo>
                <a:lnTo>
                  <a:pt x="27397" y="28413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7"/>
                </a:lnTo>
                <a:lnTo>
                  <a:pt x="71437" y="150587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6"/>
                </a:lnTo>
                <a:lnTo>
                  <a:pt x="52969" y="0"/>
                </a:lnTo>
                <a:close/>
              </a:path>
              <a:path w="2363470" h="553719">
                <a:moveTo>
                  <a:pt x="245820" y="20701"/>
                </a:moveTo>
                <a:lnTo>
                  <a:pt x="145360" y="20701"/>
                </a:lnTo>
                <a:lnTo>
                  <a:pt x="145360" y="436337"/>
                </a:lnTo>
                <a:lnTo>
                  <a:pt x="245820" y="436337"/>
                </a:lnTo>
                <a:lnTo>
                  <a:pt x="245820" y="323701"/>
                </a:lnTo>
                <a:lnTo>
                  <a:pt x="286004" y="272964"/>
                </a:lnTo>
                <a:lnTo>
                  <a:pt x="403185" y="272964"/>
                </a:lnTo>
                <a:lnTo>
                  <a:pt x="359673" y="206194"/>
                </a:lnTo>
                <a:lnTo>
                  <a:pt x="367410" y="196453"/>
                </a:lnTo>
                <a:lnTo>
                  <a:pt x="245820" y="196453"/>
                </a:lnTo>
                <a:lnTo>
                  <a:pt x="245820" y="20701"/>
                </a:lnTo>
                <a:close/>
              </a:path>
              <a:path w="2363470" h="553719">
                <a:moveTo>
                  <a:pt x="403185" y="272964"/>
                </a:moveTo>
                <a:lnTo>
                  <a:pt x="286004" y="272964"/>
                </a:lnTo>
                <a:lnTo>
                  <a:pt x="389506" y="436337"/>
                </a:lnTo>
                <a:lnTo>
                  <a:pt x="509651" y="436337"/>
                </a:lnTo>
                <a:lnTo>
                  <a:pt x="403185" y="272964"/>
                </a:lnTo>
                <a:close/>
              </a:path>
              <a:path w="2363470" h="553719">
                <a:moveTo>
                  <a:pt x="507013" y="20701"/>
                </a:moveTo>
                <a:lnTo>
                  <a:pt x="388695" y="20701"/>
                </a:lnTo>
                <a:lnTo>
                  <a:pt x="251300" y="196453"/>
                </a:lnTo>
                <a:lnTo>
                  <a:pt x="367410" y="196453"/>
                </a:lnTo>
                <a:lnTo>
                  <a:pt x="507013" y="20701"/>
                </a:lnTo>
                <a:close/>
              </a:path>
              <a:path w="2363470" h="553719">
                <a:moveTo>
                  <a:pt x="815110" y="190771"/>
                </a:moveTo>
                <a:lnTo>
                  <a:pt x="682005" y="190771"/>
                </a:lnTo>
                <a:lnTo>
                  <a:pt x="690668" y="191304"/>
                </a:lnTo>
                <a:lnTo>
                  <a:pt x="698393" y="192902"/>
                </a:lnTo>
                <a:lnTo>
                  <a:pt x="721783" y="230819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20"/>
                </a:lnTo>
                <a:lnTo>
                  <a:pt x="593114" y="263362"/>
                </a:lnTo>
                <a:lnTo>
                  <a:pt x="558740" y="283023"/>
                </a:lnTo>
                <a:lnTo>
                  <a:pt x="537163" y="315482"/>
                </a:lnTo>
                <a:lnTo>
                  <a:pt x="532026" y="349881"/>
                </a:lnTo>
                <a:lnTo>
                  <a:pt x="532850" y="364659"/>
                </a:lnTo>
                <a:lnTo>
                  <a:pt x="545218" y="401227"/>
                </a:lnTo>
                <a:lnTo>
                  <a:pt x="581545" y="431669"/>
                </a:lnTo>
                <a:lnTo>
                  <a:pt x="620017" y="440992"/>
                </a:lnTo>
                <a:lnTo>
                  <a:pt x="634515" y="441614"/>
                </a:lnTo>
                <a:lnTo>
                  <a:pt x="645093" y="441271"/>
                </a:lnTo>
                <a:lnTo>
                  <a:pt x="689767" y="429285"/>
                </a:lnTo>
                <a:lnTo>
                  <a:pt x="720577" y="400517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3"/>
                </a:lnTo>
                <a:lnTo>
                  <a:pt x="626675" y="352266"/>
                </a:lnTo>
                <a:lnTo>
                  <a:pt x="625990" y="338246"/>
                </a:lnTo>
                <a:lnTo>
                  <a:pt x="627682" y="332428"/>
                </a:lnTo>
                <a:lnTo>
                  <a:pt x="660694" y="309968"/>
                </a:lnTo>
                <a:lnTo>
                  <a:pt x="679433" y="307060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4"/>
                </a:lnTo>
                <a:lnTo>
                  <a:pt x="708117" y="301174"/>
                </a:lnTo>
                <a:lnTo>
                  <a:pt x="712040" y="299957"/>
                </a:lnTo>
                <a:lnTo>
                  <a:pt x="716099" y="298739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1"/>
                </a:lnTo>
                <a:close/>
              </a:path>
              <a:path w="2363470" h="553719">
                <a:moveTo>
                  <a:pt x="820820" y="392906"/>
                </a:moveTo>
                <a:lnTo>
                  <a:pt x="727465" y="392906"/>
                </a:lnTo>
                <a:lnTo>
                  <a:pt x="727465" y="436337"/>
                </a:lnTo>
                <a:lnTo>
                  <a:pt x="820820" y="436337"/>
                </a:lnTo>
                <a:lnTo>
                  <a:pt x="820820" y="392906"/>
                </a:lnTo>
                <a:close/>
              </a:path>
              <a:path w="2363470" h="553719">
                <a:moveTo>
                  <a:pt x="820820" y="295897"/>
                </a:moveTo>
                <a:lnTo>
                  <a:pt x="722391" y="295897"/>
                </a:lnTo>
                <a:lnTo>
                  <a:pt x="722364" y="325934"/>
                </a:lnTo>
                <a:lnTo>
                  <a:pt x="721909" y="332910"/>
                </a:lnTo>
                <a:lnTo>
                  <a:pt x="700143" y="366625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19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2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2"/>
                </a:lnTo>
                <a:lnTo>
                  <a:pt x="682005" y="190771"/>
                </a:lnTo>
                <a:lnTo>
                  <a:pt x="815110" y="190771"/>
                </a:lnTo>
                <a:lnTo>
                  <a:pt x="814999" y="190403"/>
                </a:lnTo>
                <a:lnTo>
                  <a:pt x="790455" y="154925"/>
                </a:lnTo>
                <a:lnTo>
                  <a:pt x="749992" y="131510"/>
                </a:lnTo>
                <a:lnTo>
                  <a:pt x="711483" y="122327"/>
                </a:lnTo>
                <a:lnTo>
                  <a:pt x="697441" y="120995"/>
                </a:lnTo>
                <a:lnTo>
                  <a:pt x="682817" y="120550"/>
                </a:lnTo>
                <a:close/>
              </a:path>
              <a:path w="2363470" h="553719">
                <a:moveTo>
                  <a:pt x="975873" y="124609"/>
                </a:moveTo>
                <a:lnTo>
                  <a:pt x="881502" y="124609"/>
                </a:lnTo>
                <a:lnTo>
                  <a:pt x="881502" y="436337"/>
                </a:lnTo>
                <a:lnTo>
                  <a:pt x="980743" y="436337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3"/>
                </a:lnTo>
                <a:lnTo>
                  <a:pt x="1178212" y="201933"/>
                </a:lnTo>
                <a:lnTo>
                  <a:pt x="1174811" y="190010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19">
                <a:moveTo>
                  <a:pt x="1178212" y="201933"/>
                </a:moveTo>
                <a:lnTo>
                  <a:pt x="1033103" y="201933"/>
                </a:lnTo>
                <a:lnTo>
                  <a:pt x="1044227" y="202847"/>
                </a:lnTo>
                <a:lnTo>
                  <a:pt x="1054058" y="205586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7"/>
                </a:lnTo>
                <a:lnTo>
                  <a:pt x="1182269" y="436337"/>
                </a:lnTo>
                <a:lnTo>
                  <a:pt x="1182269" y="237652"/>
                </a:lnTo>
                <a:lnTo>
                  <a:pt x="1181509" y="220655"/>
                </a:lnTo>
                <a:lnTo>
                  <a:pt x="1179023" y="204774"/>
                </a:lnTo>
                <a:lnTo>
                  <a:pt x="1178212" y="201933"/>
                </a:lnTo>
                <a:close/>
              </a:path>
              <a:path w="2363470" h="553719">
                <a:moveTo>
                  <a:pt x="1074098" y="120550"/>
                </a:moveTo>
                <a:lnTo>
                  <a:pt x="1027713" y="129797"/>
                </a:lnTo>
                <a:lnTo>
                  <a:pt x="993326" y="156320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8"/>
                </a:lnTo>
                <a:lnTo>
                  <a:pt x="1104795" y="124255"/>
                </a:lnTo>
                <a:lnTo>
                  <a:pt x="1074098" y="120550"/>
                </a:lnTo>
                <a:close/>
              </a:path>
              <a:path w="2363470" h="553719">
                <a:moveTo>
                  <a:pt x="1338087" y="124609"/>
                </a:moveTo>
                <a:lnTo>
                  <a:pt x="1243713" y="124609"/>
                </a:lnTo>
                <a:lnTo>
                  <a:pt x="1243713" y="436337"/>
                </a:lnTo>
                <a:lnTo>
                  <a:pt x="1342951" y="436337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3"/>
                </a:lnTo>
                <a:lnTo>
                  <a:pt x="1540425" y="201933"/>
                </a:lnTo>
                <a:lnTo>
                  <a:pt x="1537026" y="190010"/>
                </a:lnTo>
                <a:lnTo>
                  <a:pt x="1533472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19">
                <a:moveTo>
                  <a:pt x="1540425" y="201933"/>
                </a:moveTo>
                <a:lnTo>
                  <a:pt x="1395313" y="201933"/>
                </a:lnTo>
                <a:lnTo>
                  <a:pt x="1406438" y="202847"/>
                </a:lnTo>
                <a:lnTo>
                  <a:pt x="1416268" y="205586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7"/>
                </a:lnTo>
                <a:lnTo>
                  <a:pt x="1544475" y="436337"/>
                </a:lnTo>
                <a:lnTo>
                  <a:pt x="1544475" y="237652"/>
                </a:lnTo>
                <a:lnTo>
                  <a:pt x="1543717" y="220655"/>
                </a:lnTo>
                <a:lnTo>
                  <a:pt x="1541235" y="204774"/>
                </a:lnTo>
                <a:lnTo>
                  <a:pt x="1540425" y="201933"/>
                </a:lnTo>
                <a:close/>
              </a:path>
              <a:path w="2363470" h="553719">
                <a:moveTo>
                  <a:pt x="1436309" y="120550"/>
                </a:moveTo>
                <a:lnTo>
                  <a:pt x="1389923" y="129797"/>
                </a:lnTo>
                <a:lnTo>
                  <a:pt x="1355535" y="156320"/>
                </a:lnTo>
                <a:lnTo>
                  <a:pt x="1341529" y="181841"/>
                </a:lnTo>
                <a:lnTo>
                  <a:pt x="1533472" y="181841"/>
                </a:lnTo>
                <a:lnTo>
                  <a:pt x="1504828" y="143408"/>
                </a:lnTo>
                <a:lnTo>
                  <a:pt x="1467006" y="124255"/>
                </a:lnTo>
                <a:lnTo>
                  <a:pt x="1436309" y="120550"/>
                </a:lnTo>
                <a:close/>
              </a:path>
              <a:path w="2363470" h="553719">
                <a:moveTo>
                  <a:pt x="1616471" y="471244"/>
                </a:moveTo>
                <a:lnTo>
                  <a:pt x="1594563" y="543290"/>
                </a:lnTo>
                <a:lnTo>
                  <a:pt x="1600521" y="545409"/>
                </a:lnTo>
                <a:lnTo>
                  <a:pt x="1607040" y="547299"/>
                </a:lnTo>
                <a:lnTo>
                  <a:pt x="1646641" y="553057"/>
                </a:lnTo>
                <a:lnTo>
                  <a:pt x="1655447" y="553235"/>
                </a:lnTo>
                <a:lnTo>
                  <a:pt x="1672691" y="552525"/>
                </a:lnTo>
                <a:lnTo>
                  <a:pt x="1715518" y="542073"/>
                </a:lnTo>
                <a:lnTo>
                  <a:pt x="1747213" y="520535"/>
                </a:lnTo>
                <a:lnTo>
                  <a:pt x="1774938" y="478575"/>
                </a:lnTo>
                <a:lnTo>
                  <a:pt x="1775358" y="477468"/>
                </a:lnTo>
                <a:lnTo>
                  <a:pt x="1650837" y="477468"/>
                </a:lnTo>
                <a:lnTo>
                  <a:pt x="1642862" y="476927"/>
                </a:lnTo>
                <a:lnTo>
                  <a:pt x="1636797" y="476267"/>
                </a:lnTo>
                <a:lnTo>
                  <a:pt x="1630376" y="475100"/>
                </a:lnTo>
                <a:lnTo>
                  <a:pt x="1623600" y="473426"/>
                </a:lnTo>
                <a:lnTo>
                  <a:pt x="1616471" y="471244"/>
                </a:lnTo>
                <a:close/>
              </a:path>
              <a:path w="2363470" h="553719">
                <a:moveTo>
                  <a:pt x="1673710" y="124609"/>
                </a:moveTo>
                <a:lnTo>
                  <a:pt x="1569798" y="124609"/>
                </a:lnTo>
                <a:lnTo>
                  <a:pt x="1680606" y="447702"/>
                </a:lnTo>
                <a:lnTo>
                  <a:pt x="1676745" y="457038"/>
                </a:lnTo>
                <a:lnTo>
                  <a:pt x="1673634" y="464750"/>
                </a:lnTo>
                <a:lnTo>
                  <a:pt x="1669176" y="470094"/>
                </a:lnTo>
                <a:lnTo>
                  <a:pt x="1663359" y="473071"/>
                </a:lnTo>
                <a:lnTo>
                  <a:pt x="1657670" y="476182"/>
                </a:lnTo>
                <a:lnTo>
                  <a:pt x="1650837" y="477468"/>
                </a:lnTo>
                <a:lnTo>
                  <a:pt x="1775358" y="477468"/>
                </a:lnTo>
                <a:lnTo>
                  <a:pt x="1779641" y="466170"/>
                </a:lnTo>
                <a:lnTo>
                  <a:pt x="1820627" y="347040"/>
                </a:lnTo>
                <a:lnTo>
                  <a:pt x="1731139" y="347040"/>
                </a:lnTo>
                <a:lnTo>
                  <a:pt x="1673710" y="124609"/>
                </a:lnTo>
                <a:close/>
              </a:path>
              <a:path w="2363470" h="553719">
                <a:moveTo>
                  <a:pt x="1897154" y="124609"/>
                </a:moveTo>
                <a:lnTo>
                  <a:pt x="1792633" y="124609"/>
                </a:lnTo>
                <a:lnTo>
                  <a:pt x="1734390" y="347040"/>
                </a:lnTo>
                <a:lnTo>
                  <a:pt x="1820627" y="347040"/>
                </a:lnTo>
                <a:lnTo>
                  <a:pt x="1897154" y="124609"/>
                </a:lnTo>
                <a:close/>
              </a:path>
              <a:path w="2363470" h="553719">
                <a:moveTo>
                  <a:pt x="2195302" y="190771"/>
                </a:moveTo>
                <a:lnTo>
                  <a:pt x="2062203" y="190771"/>
                </a:lnTo>
                <a:lnTo>
                  <a:pt x="2070866" y="191304"/>
                </a:lnTo>
                <a:lnTo>
                  <a:pt x="2078589" y="192902"/>
                </a:lnTo>
                <a:lnTo>
                  <a:pt x="2101979" y="230819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20"/>
                </a:lnTo>
                <a:lnTo>
                  <a:pt x="1973306" y="263362"/>
                </a:lnTo>
                <a:lnTo>
                  <a:pt x="1938932" y="283023"/>
                </a:lnTo>
                <a:lnTo>
                  <a:pt x="1917359" y="315482"/>
                </a:lnTo>
                <a:lnTo>
                  <a:pt x="1912216" y="349881"/>
                </a:lnTo>
                <a:lnTo>
                  <a:pt x="1913042" y="364659"/>
                </a:lnTo>
                <a:lnTo>
                  <a:pt x="1925411" y="401227"/>
                </a:lnTo>
                <a:lnTo>
                  <a:pt x="1961746" y="431669"/>
                </a:lnTo>
                <a:lnTo>
                  <a:pt x="2000208" y="440992"/>
                </a:lnTo>
                <a:lnTo>
                  <a:pt x="2014705" y="441614"/>
                </a:lnTo>
                <a:lnTo>
                  <a:pt x="2025285" y="441271"/>
                </a:lnTo>
                <a:lnTo>
                  <a:pt x="2069963" y="429285"/>
                </a:lnTo>
                <a:lnTo>
                  <a:pt x="2100770" y="400517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3"/>
                </a:lnTo>
                <a:lnTo>
                  <a:pt x="2006869" y="352266"/>
                </a:lnTo>
                <a:lnTo>
                  <a:pt x="2006183" y="338246"/>
                </a:lnTo>
                <a:lnTo>
                  <a:pt x="2007872" y="332428"/>
                </a:lnTo>
                <a:lnTo>
                  <a:pt x="2040892" y="309968"/>
                </a:lnTo>
                <a:lnTo>
                  <a:pt x="2059625" y="307060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2" y="190771"/>
                </a:lnTo>
                <a:close/>
              </a:path>
              <a:path w="2363470" h="553719">
                <a:moveTo>
                  <a:pt x="2201014" y="392906"/>
                </a:moveTo>
                <a:lnTo>
                  <a:pt x="2107656" y="392906"/>
                </a:lnTo>
                <a:lnTo>
                  <a:pt x="2107656" y="436337"/>
                </a:lnTo>
                <a:lnTo>
                  <a:pt x="2201014" y="436337"/>
                </a:lnTo>
                <a:lnTo>
                  <a:pt x="2201014" y="392906"/>
                </a:lnTo>
                <a:close/>
              </a:path>
              <a:path w="2363470" h="553719">
                <a:moveTo>
                  <a:pt x="2201014" y="295897"/>
                </a:moveTo>
                <a:lnTo>
                  <a:pt x="2102589" y="295897"/>
                </a:lnTo>
                <a:lnTo>
                  <a:pt x="2102562" y="325934"/>
                </a:lnTo>
                <a:lnTo>
                  <a:pt x="2102106" y="332910"/>
                </a:lnTo>
                <a:lnTo>
                  <a:pt x="2080339" y="366625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19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2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2"/>
                </a:lnTo>
                <a:lnTo>
                  <a:pt x="2062203" y="190771"/>
                </a:lnTo>
                <a:lnTo>
                  <a:pt x="2195302" y="190771"/>
                </a:lnTo>
                <a:lnTo>
                  <a:pt x="2195190" y="190403"/>
                </a:lnTo>
                <a:lnTo>
                  <a:pt x="2170648" y="154925"/>
                </a:lnTo>
                <a:lnTo>
                  <a:pt x="2130184" y="131510"/>
                </a:lnTo>
                <a:lnTo>
                  <a:pt x="2091678" y="122327"/>
                </a:lnTo>
                <a:lnTo>
                  <a:pt x="2077639" y="120995"/>
                </a:lnTo>
                <a:lnTo>
                  <a:pt x="2063016" y="120550"/>
                </a:lnTo>
                <a:close/>
              </a:path>
              <a:path w="2363470" h="553719">
                <a:moveTo>
                  <a:pt x="2362964" y="379512"/>
                </a:moveTo>
                <a:lnTo>
                  <a:pt x="2285037" y="379512"/>
                </a:lnTo>
                <a:lnTo>
                  <a:pt x="2284631" y="402242"/>
                </a:lnTo>
                <a:lnTo>
                  <a:pt x="2284059" y="415992"/>
                </a:lnTo>
                <a:lnTo>
                  <a:pt x="2279144" y="456632"/>
                </a:lnTo>
                <a:lnTo>
                  <a:pt x="2268591" y="504730"/>
                </a:lnTo>
                <a:lnTo>
                  <a:pt x="2259866" y="537811"/>
                </a:lnTo>
                <a:lnTo>
                  <a:pt x="2322375" y="537811"/>
                </a:lnTo>
                <a:lnTo>
                  <a:pt x="2339669" y="493733"/>
                </a:lnTo>
                <a:lnTo>
                  <a:pt x="2351191" y="456632"/>
                </a:lnTo>
                <a:lnTo>
                  <a:pt x="2359607" y="415954"/>
                </a:lnTo>
                <a:lnTo>
                  <a:pt x="2361135" y="402039"/>
                </a:lnTo>
                <a:lnTo>
                  <a:pt x="2362964" y="37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07100" y="2794000"/>
            <a:ext cx="4648200" cy="1473200"/>
            <a:chOff x="6007100" y="2794000"/>
            <a:chExt cx="4648200" cy="1473200"/>
          </a:xfrm>
        </p:grpSpPr>
        <p:sp>
          <p:nvSpPr>
            <p:cNvPr id="4" name="object 4"/>
            <p:cNvSpPr/>
            <p:nvPr/>
          </p:nvSpPr>
          <p:spPr>
            <a:xfrm>
              <a:off x="6007100" y="2794000"/>
              <a:ext cx="4648200" cy="147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7900" y="2794000"/>
              <a:ext cx="4546600" cy="1371600"/>
            </a:xfrm>
            <a:custGeom>
              <a:avLst/>
              <a:gdLst/>
              <a:ahLst/>
              <a:cxnLst/>
              <a:rect l="l" t="t" r="r" b="b"/>
              <a:pathLst>
                <a:path w="4546600" h="1371600">
                  <a:moveTo>
                    <a:pt x="45466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546600" y="1371600"/>
                  </a:lnTo>
                  <a:lnTo>
                    <a:pt x="4546600" y="0"/>
                  </a:lnTo>
                  <a:close/>
                </a:path>
              </a:pathLst>
            </a:custGeom>
            <a:solidFill>
              <a:srgbClr val="E0F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7900" y="2793999"/>
              <a:ext cx="4546600" cy="1371600"/>
            </a:xfrm>
            <a:custGeom>
              <a:avLst/>
              <a:gdLst/>
              <a:ahLst/>
              <a:cxnLst/>
              <a:rect l="l" t="t" r="r" b="b"/>
              <a:pathLst>
                <a:path w="4546600" h="1371600">
                  <a:moveTo>
                    <a:pt x="4546600" y="0"/>
                  </a:moveTo>
                  <a:lnTo>
                    <a:pt x="4533900" y="0"/>
                  </a:lnTo>
                  <a:lnTo>
                    <a:pt x="4533900" y="12700"/>
                  </a:lnTo>
                  <a:lnTo>
                    <a:pt x="4533900" y="1358900"/>
                  </a:lnTo>
                  <a:lnTo>
                    <a:pt x="12700" y="1358900"/>
                  </a:lnTo>
                  <a:lnTo>
                    <a:pt x="12700" y="12700"/>
                  </a:lnTo>
                  <a:lnTo>
                    <a:pt x="4533900" y="12700"/>
                  </a:lnTo>
                  <a:lnTo>
                    <a:pt x="4533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371600"/>
                  </a:lnTo>
                  <a:lnTo>
                    <a:pt x="12700" y="1371600"/>
                  </a:lnTo>
                  <a:lnTo>
                    <a:pt x="4533900" y="1371600"/>
                  </a:lnTo>
                  <a:lnTo>
                    <a:pt x="4546600" y="1371600"/>
                  </a:lnTo>
                  <a:lnTo>
                    <a:pt x="454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9448" y="3324138"/>
              <a:ext cx="3430591" cy="2992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43000" y="6908800"/>
            <a:ext cx="4368800" cy="1193800"/>
            <a:chOff x="1143000" y="6908800"/>
            <a:chExt cx="4368800" cy="1193800"/>
          </a:xfrm>
        </p:grpSpPr>
        <p:sp>
          <p:nvSpPr>
            <p:cNvPr id="9" name="object 9"/>
            <p:cNvSpPr/>
            <p:nvPr/>
          </p:nvSpPr>
          <p:spPr>
            <a:xfrm>
              <a:off x="1143000" y="6908800"/>
              <a:ext cx="4368800" cy="1193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3800" y="6908800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28F806">
                <a:alpha val="9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3800" y="6908799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4254500" y="0"/>
                  </a:lnTo>
                  <a:lnTo>
                    <a:pt x="4254500" y="12700"/>
                  </a:lnTo>
                  <a:lnTo>
                    <a:pt x="42545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254500" y="12700"/>
                  </a:lnTo>
                  <a:lnTo>
                    <a:pt x="4254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25450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1161" y="7365575"/>
              <a:ext cx="3786979" cy="270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40600" y="6908800"/>
            <a:ext cx="3505200" cy="1193800"/>
            <a:chOff x="7340600" y="6908800"/>
            <a:chExt cx="3505200" cy="1193800"/>
          </a:xfrm>
        </p:grpSpPr>
        <p:sp>
          <p:nvSpPr>
            <p:cNvPr id="14" name="object 14"/>
            <p:cNvSpPr/>
            <p:nvPr/>
          </p:nvSpPr>
          <p:spPr>
            <a:xfrm>
              <a:off x="7340600" y="6908800"/>
              <a:ext cx="3505200" cy="1193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91400" y="6908800"/>
              <a:ext cx="3403600" cy="1092200"/>
            </a:xfrm>
            <a:custGeom>
              <a:avLst/>
              <a:gdLst/>
              <a:ahLst/>
              <a:cxnLst/>
              <a:rect l="l" t="t" r="r" b="b"/>
              <a:pathLst>
                <a:path w="3403600" h="1092200">
                  <a:moveTo>
                    <a:pt x="34036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3403600" y="1092200"/>
                  </a:lnTo>
                  <a:lnTo>
                    <a:pt x="3403600" y="0"/>
                  </a:lnTo>
                  <a:close/>
                </a:path>
              </a:pathLst>
            </a:custGeom>
            <a:solidFill>
              <a:srgbClr val="B8BBD7">
                <a:alpha val="8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1400" y="6908799"/>
              <a:ext cx="3403600" cy="1092200"/>
            </a:xfrm>
            <a:custGeom>
              <a:avLst/>
              <a:gdLst/>
              <a:ahLst/>
              <a:cxnLst/>
              <a:rect l="l" t="t" r="r" b="b"/>
              <a:pathLst>
                <a:path w="3403600" h="1092200">
                  <a:moveTo>
                    <a:pt x="3403600" y="0"/>
                  </a:moveTo>
                  <a:lnTo>
                    <a:pt x="3390900" y="0"/>
                  </a:lnTo>
                  <a:lnTo>
                    <a:pt x="3390900" y="12700"/>
                  </a:lnTo>
                  <a:lnTo>
                    <a:pt x="33909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3390900" y="12700"/>
                  </a:lnTo>
                  <a:lnTo>
                    <a:pt x="3390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3390900" y="1092200"/>
                  </a:lnTo>
                  <a:lnTo>
                    <a:pt x="3403600" y="1092200"/>
                  </a:lnTo>
                  <a:lnTo>
                    <a:pt x="340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4980" y="7373873"/>
              <a:ext cx="2697109" cy="249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496800" y="6908800"/>
            <a:ext cx="4546600" cy="1193800"/>
            <a:chOff x="12496800" y="6908800"/>
            <a:chExt cx="4546600" cy="1193800"/>
          </a:xfrm>
        </p:grpSpPr>
        <p:sp>
          <p:nvSpPr>
            <p:cNvPr id="19" name="object 19"/>
            <p:cNvSpPr/>
            <p:nvPr/>
          </p:nvSpPr>
          <p:spPr>
            <a:xfrm>
              <a:off x="12496800" y="6908800"/>
              <a:ext cx="4546600" cy="1193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47600" y="6908800"/>
              <a:ext cx="4445000" cy="1092200"/>
            </a:xfrm>
            <a:custGeom>
              <a:avLst/>
              <a:gdLst/>
              <a:ahLst/>
              <a:cxnLst/>
              <a:rect l="l" t="t" r="r" b="b"/>
              <a:pathLst>
                <a:path w="4445000" h="1092200">
                  <a:moveTo>
                    <a:pt x="44450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445000" y="1092200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47600" y="6908799"/>
              <a:ext cx="4445000" cy="1092200"/>
            </a:xfrm>
            <a:custGeom>
              <a:avLst/>
              <a:gdLst/>
              <a:ahLst/>
              <a:cxnLst/>
              <a:rect l="l" t="t" r="r" b="b"/>
              <a:pathLst>
                <a:path w="4445000" h="1092200">
                  <a:moveTo>
                    <a:pt x="4445000" y="0"/>
                  </a:moveTo>
                  <a:lnTo>
                    <a:pt x="4432300" y="0"/>
                  </a:lnTo>
                  <a:lnTo>
                    <a:pt x="4432300" y="12700"/>
                  </a:lnTo>
                  <a:lnTo>
                    <a:pt x="44323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432300" y="12700"/>
                  </a:lnTo>
                  <a:lnTo>
                    <a:pt x="44323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432300" y="1092200"/>
                  </a:lnTo>
                  <a:lnTo>
                    <a:pt x="4445000" y="1092200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43000" y="10541000"/>
            <a:ext cx="4368800" cy="1193800"/>
            <a:chOff x="1143000" y="10541000"/>
            <a:chExt cx="4368800" cy="1193800"/>
          </a:xfrm>
        </p:grpSpPr>
        <p:sp>
          <p:nvSpPr>
            <p:cNvPr id="23" name="object 23"/>
            <p:cNvSpPr/>
            <p:nvPr/>
          </p:nvSpPr>
          <p:spPr>
            <a:xfrm>
              <a:off x="1143000" y="10541000"/>
              <a:ext cx="4368800" cy="1193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3800" y="10541000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000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3800" y="10540999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4254500" y="0"/>
                  </a:lnTo>
                  <a:lnTo>
                    <a:pt x="4254500" y="12700"/>
                  </a:lnTo>
                  <a:lnTo>
                    <a:pt x="42545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254500" y="12700"/>
                  </a:lnTo>
                  <a:lnTo>
                    <a:pt x="4254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25450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40600" y="10541000"/>
            <a:ext cx="3683000" cy="1193800"/>
            <a:chOff x="7340600" y="10541000"/>
            <a:chExt cx="3683000" cy="1193800"/>
          </a:xfrm>
        </p:grpSpPr>
        <p:sp>
          <p:nvSpPr>
            <p:cNvPr id="27" name="object 27"/>
            <p:cNvSpPr/>
            <p:nvPr/>
          </p:nvSpPr>
          <p:spPr>
            <a:xfrm>
              <a:off x="7340600" y="10541000"/>
              <a:ext cx="3683000" cy="1193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10541000"/>
              <a:ext cx="3581400" cy="1092200"/>
            </a:xfrm>
            <a:custGeom>
              <a:avLst/>
              <a:gdLst/>
              <a:ahLst/>
              <a:cxnLst/>
              <a:rect l="l" t="t" r="r" b="b"/>
              <a:pathLst>
                <a:path w="3581400" h="1092200">
                  <a:moveTo>
                    <a:pt x="35814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3581400" y="10922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0000">
                <a:alpha val="9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1400" y="10540999"/>
              <a:ext cx="3581400" cy="1092200"/>
            </a:xfrm>
            <a:custGeom>
              <a:avLst/>
              <a:gdLst/>
              <a:ahLst/>
              <a:cxnLst/>
              <a:rect l="l" t="t" r="r" b="b"/>
              <a:pathLst>
                <a:path w="3581400" h="1092200">
                  <a:moveTo>
                    <a:pt x="3581400" y="0"/>
                  </a:moveTo>
                  <a:lnTo>
                    <a:pt x="3568700" y="0"/>
                  </a:lnTo>
                  <a:lnTo>
                    <a:pt x="3568700" y="12700"/>
                  </a:lnTo>
                  <a:lnTo>
                    <a:pt x="35687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3568700" y="12700"/>
                  </a:lnTo>
                  <a:lnTo>
                    <a:pt x="35687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3568700" y="1092200"/>
                  </a:lnTo>
                  <a:lnTo>
                    <a:pt x="3581400" y="10922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496800" y="10541000"/>
            <a:ext cx="4546600" cy="1193800"/>
            <a:chOff x="12496800" y="10541000"/>
            <a:chExt cx="4546600" cy="1193800"/>
          </a:xfrm>
        </p:grpSpPr>
        <p:sp>
          <p:nvSpPr>
            <p:cNvPr id="31" name="object 31"/>
            <p:cNvSpPr/>
            <p:nvPr/>
          </p:nvSpPr>
          <p:spPr>
            <a:xfrm>
              <a:off x="12496800" y="10541000"/>
              <a:ext cx="4546600" cy="1193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547600" y="10541000"/>
              <a:ext cx="4445000" cy="1092200"/>
            </a:xfrm>
            <a:custGeom>
              <a:avLst/>
              <a:gdLst/>
              <a:ahLst/>
              <a:cxnLst/>
              <a:rect l="l" t="t" r="r" b="b"/>
              <a:pathLst>
                <a:path w="4445000" h="1092200">
                  <a:moveTo>
                    <a:pt x="44450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445000" y="1092200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F90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47600" y="10540999"/>
              <a:ext cx="4445000" cy="1092200"/>
            </a:xfrm>
            <a:custGeom>
              <a:avLst/>
              <a:gdLst/>
              <a:ahLst/>
              <a:cxnLst/>
              <a:rect l="l" t="t" r="r" b="b"/>
              <a:pathLst>
                <a:path w="4445000" h="1092200">
                  <a:moveTo>
                    <a:pt x="4445000" y="0"/>
                  </a:moveTo>
                  <a:lnTo>
                    <a:pt x="4432300" y="0"/>
                  </a:lnTo>
                  <a:lnTo>
                    <a:pt x="4432300" y="12700"/>
                  </a:lnTo>
                  <a:lnTo>
                    <a:pt x="44323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432300" y="12700"/>
                  </a:lnTo>
                  <a:lnTo>
                    <a:pt x="44323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432300" y="1092200"/>
                  </a:lnTo>
                  <a:lnTo>
                    <a:pt x="4445000" y="1092200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327405" y="4089395"/>
            <a:ext cx="12987020" cy="6458585"/>
            <a:chOff x="3327405" y="4089395"/>
            <a:chExt cx="12987020" cy="6458585"/>
          </a:xfrm>
        </p:grpSpPr>
        <p:sp>
          <p:nvSpPr>
            <p:cNvPr id="35" name="object 35"/>
            <p:cNvSpPr/>
            <p:nvPr/>
          </p:nvSpPr>
          <p:spPr>
            <a:xfrm>
              <a:off x="3327400" y="4089399"/>
              <a:ext cx="11451590" cy="6458585"/>
            </a:xfrm>
            <a:custGeom>
              <a:avLst/>
              <a:gdLst/>
              <a:ahLst/>
              <a:cxnLst/>
              <a:rect l="l" t="t" r="r" b="b"/>
              <a:pathLst>
                <a:path w="11451590" h="6458584">
                  <a:moveTo>
                    <a:pt x="11451577" y="6442519"/>
                  </a:moveTo>
                  <a:lnTo>
                    <a:pt x="5053685" y="180771"/>
                  </a:lnTo>
                  <a:lnTo>
                    <a:pt x="11442687" y="2819412"/>
                  </a:lnTo>
                  <a:lnTo>
                    <a:pt x="11447539" y="2807678"/>
                  </a:lnTo>
                  <a:lnTo>
                    <a:pt x="5029428" y="157022"/>
                  </a:lnTo>
                  <a:lnTo>
                    <a:pt x="4998021" y="126288"/>
                  </a:lnTo>
                  <a:lnTo>
                    <a:pt x="4998021" y="144056"/>
                  </a:lnTo>
                  <a:lnTo>
                    <a:pt x="4898860" y="103098"/>
                  </a:lnTo>
                  <a:lnTo>
                    <a:pt x="4892941" y="84848"/>
                  </a:lnTo>
                  <a:lnTo>
                    <a:pt x="4921262" y="68935"/>
                  </a:lnTo>
                  <a:lnTo>
                    <a:pt x="4998021" y="144056"/>
                  </a:lnTo>
                  <a:lnTo>
                    <a:pt x="4998021" y="126288"/>
                  </a:lnTo>
                  <a:lnTo>
                    <a:pt x="4932794" y="62445"/>
                  </a:lnTo>
                  <a:lnTo>
                    <a:pt x="4933810" y="61874"/>
                  </a:lnTo>
                  <a:lnTo>
                    <a:pt x="4927587" y="50800"/>
                  </a:lnTo>
                  <a:lnTo>
                    <a:pt x="4923333" y="53187"/>
                  </a:lnTo>
                  <a:lnTo>
                    <a:pt x="4914989" y="45021"/>
                  </a:lnTo>
                  <a:lnTo>
                    <a:pt x="4938433" y="6616"/>
                  </a:lnTo>
                  <a:lnTo>
                    <a:pt x="4927587" y="0"/>
                  </a:lnTo>
                  <a:lnTo>
                    <a:pt x="4911801" y="25882"/>
                  </a:lnTo>
                  <a:lnTo>
                    <a:pt x="4911801" y="59677"/>
                  </a:lnTo>
                  <a:lnTo>
                    <a:pt x="4903051" y="64592"/>
                  </a:lnTo>
                  <a:lnTo>
                    <a:pt x="4908207" y="56146"/>
                  </a:lnTo>
                  <a:lnTo>
                    <a:pt x="4911801" y="59677"/>
                  </a:lnTo>
                  <a:lnTo>
                    <a:pt x="4911801" y="25882"/>
                  </a:lnTo>
                  <a:lnTo>
                    <a:pt x="4905680" y="35902"/>
                  </a:lnTo>
                  <a:lnTo>
                    <a:pt x="4885677" y="16319"/>
                  </a:lnTo>
                  <a:lnTo>
                    <a:pt x="4876800" y="25400"/>
                  </a:lnTo>
                  <a:lnTo>
                    <a:pt x="4898885" y="47028"/>
                  </a:lnTo>
                  <a:lnTo>
                    <a:pt x="4882134" y="74472"/>
                  </a:lnTo>
                  <a:lnTo>
                    <a:pt x="4876800" y="76200"/>
                  </a:lnTo>
                  <a:lnTo>
                    <a:pt x="4877651" y="78867"/>
                  </a:lnTo>
                  <a:lnTo>
                    <a:pt x="4861801" y="87769"/>
                  </a:lnTo>
                  <a:lnTo>
                    <a:pt x="4805438" y="64477"/>
                  </a:lnTo>
                  <a:lnTo>
                    <a:pt x="4800587" y="76212"/>
                  </a:lnTo>
                  <a:lnTo>
                    <a:pt x="4847704" y="95681"/>
                  </a:lnTo>
                  <a:lnTo>
                    <a:pt x="0" y="2819400"/>
                  </a:lnTo>
                  <a:lnTo>
                    <a:pt x="6223" y="2830474"/>
                  </a:lnTo>
                  <a:lnTo>
                    <a:pt x="4862652" y="101854"/>
                  </a:lnTo>
                  <a:lnTo>
                    <a:pt x="4864862" y="102781"/>
                  </a:lnTo>
                  <a:lnTo>
                    <a:pt x="990587" y="6451600"/>
                  </a:lnTo>
                  <a:lnTo>
                    <a:pt x="1001433" y="6458217"/>
                  </a:lnTo>
                  <a:lnTo>
                    <a:pt x="4876749" y="107683"/>
                  </a:lnTo>
                  <a:lnTo>
                    <a:pt x="4888585" y="112585"/>
                  </a:lnTo>
                  <a:lnTo>
                    <a:pt x="5765800" y="2819400"/>
                  </a:lnTo>
                  <a:lnTo>
                    <a:pt x="5777877" y="2815475"/>
                  </a:lnTo>
                  <a:lnTo>
                    <a:pt x="4903990" y="118948"/>
                  </a:lnTo>
                  <a:lnTo>
                    <a:pt x="5022278" y="167792"/>
                  </a:lnTo>
                  <a:lnTo>
                    <a:pt x="11442700" y="6451600"/>
                  </a:lnTo>
                  <a:lnTo>
                    <a:pt x="11451577" y="6442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39644" y="7424667"/>
              <a:ext cx="2874521" cy="3110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1658984" y="10776827"/>
            <a:ext cx="3401470" cy="6183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2035" y="10955267"/>
            <a:ext cx="3273426" cy="3110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80844" y="10955267"/>
            <a:ext cx="3990344" cy="3110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279400" y="711200"/>
            <a:ext cx="4368800" cy="1193800"/>
            <a:chOff x="279400" y="711200"/>
            <a:chExt cx="4368800" cy="1193800"/>
          </a:xfrm>
        </p:grpSpPr>
        <p:sp>
          <p:nvSpPr>
            <p:cNvPr id="41" name="object 41"/>
            <p:cNvSpPr/>
            <p:nvPr/>
          </p:nvSpPr>
          <p:spPr>
            <a:xfrm>
              <a:off x="279400" y="711200"/>
              <a:ext cx="4368800" cy="1193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0200" y="711200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43F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0200" y="711199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4254500" y="0"/>
                  </a:lnTo>
                  <a:lnTo>
                    <a:pt x="4254500" y="12700"/>
                  </a:lnTo>
                  <a:lnTo>
                    <a:pt x="42545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254500" y="12700"/>
                  </a:lnTo>
                  <a:lnTo>
                    <a:pt x="4254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25450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044" y="1176267"/>
              <a:ext cx="2688098" cy="31107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3131800" y="711200"/>
            <a:ext cx="4368800" cy="1193800"/>
            <a:chOff x="13131800" y="711200"/>
            <a:chExt cx="4368800" cy="1193800"/>
          </a:xfrm>
        </p:grpSpPr>
        <p:sp>
          <p:nvSpPr>
            <p:cNvPr id="46" name="object 46"/>
            <p:cNvSpPr/>
            <p:nvPr/>
          </p:nvSpPr>
          <p:spPr>
            <a:xfrm>
              <a:off x="13131800" y="711200"/>
              <a:ext cx="4368800" cy="1193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82600" y="711200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0" y="0"/>
                  </a:lnTo>
                  <a:lnTo>
                    <a:pt x="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F8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182600" y="711199"/>
              <a:ext cx="4267200" cy="1092200"/>
            </a:xfrm>
            <a:custGeom>
              <a:avLst/>
              <a:gdLst/>
              <a:ahLst/>
              <a:cxnLst/>
              <a:rect l="l" t="t" r="r" b="b"/>
              <a:pathLst>
                <a:path w="4267200" h="1092200">
                  <a:moveTo>
                    <a:pt x="4267200" y="0"/>
                  </a:moveTo>
                  <a:lnTo>
                    <a:pt x="4254500" y="0"/>
                  </a:lnTo>
                  <a:lnTo>
                    <a:pt x="4254500" y="12700"/>
                  </a:lnTo>
                  <a:lnTo>
                    <a:pt x="4254500" y="1079500"/>
                  </a:lnTo>
                  <a:lnTo>
                    <a:pt x="12700" y="1079500"/>
                  </a:lnTo>
                  <a:lnTo>
                    <a:pt x="12700" y="12700"/>
                  </a:lnTo>
                  <a:lnTo>
                    <a:pt x="4254500" y="12700"/>
                  </a:lnTo>
                  <a:lnTo>
                    <a:pt x="4254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92200"/>
                  </a:lnTo>
                  <a:lnTo>
                    <a:pt x="12700" y="1092200"/>
                  </a:lnTo>
                  <a:lnTo>
                    <a:pt x="4254500" y="1092200"/>
                  </a:lnTo>
                  <a:lnTo>
                    <a:pt x="4267200" y="1092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458285" y="1803405"/>
            <a:ext cx="3637915" cy="1764664"/>
          </a:xfrm>
          <a:custGeom>
            <a:avLst/>
            <a:gdLst/>
            <a:ahLst/>
            <a:cxnLst/>
            <a:rect l="l" t="t" r="r" b="b"/>
            <a:pathLst>
              <a:path w="3637915" h="1764664">
                <a:moveTo>
                  <a:pt x="0" y="11438"/>
                </a:moveTo>
                <a:lnTo>
                  <a:pt x="3632199" y="1764037"/>
                </a:lnTo>
                <a:lnTo>
                  <a:pt x="3637718" y="1752599"/>
                </a:lnTo>
                <a:lnTo>
                  <a:pt x="5519" y="0"/>
                </a:lnTo>
                <a:lnTo>
                  <a:pt x="0" y="11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63515" y="1791508"/>
            <a:ext cx="4780280" cy="1815464"/>
          </a:xfrm>
          <a:custGeom>
            <a:avLst/>
            <a:gdLst/>
            <a:ahLst/>
            <a:cxnLst/>
            <a:rect l="l" t="t" r="r" b="b"/>
            <a:pathLst>
              <a:path w="4780280" h="1815464">
                <a:moveTo>
                  <a:pt x="4775197" y="0"/>
                </a:moveTo>
                <a:lnTo>
                  <a:pt x="0" y="1803399"/>
                </a:lnTo>
                <a:lnTo>
                  <a:pt x="4486" y="1815280"/>
                </a:lnTo>
                <a:lnTo>
                  <a:pt x="4779684" y="11880"/>
                </a:lnTo>
                <a:lnTo>
                  <a:pt x="4775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23844" y="1176274"/>
            <a:ext cx="2661124" cy="249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9037" y="1016000"/>
            <a:ext cx="7414339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6277" y="3246662"/>
            <a:ext cx="2363470" cy="553720"/>
          </a:xfrm>
          <a:custGeom>
            <a:avLst/>
            <a:gdLst/>
            <a:ahLst/>
            <a:cxnLst/>
            <a:rect l="l" t="t" r="r" b="b"/>
            <a:pathLst>
              <a:path w="2363470" h="553720">
                <a:moveTo>
                  <a:pt x="52969" y="0"/>
                </a:moveTo>
                <a:lnTo>
                  <a:pt x="27397" y="28413"/>
                </a:lnTo>
                <a:lnTo>
                  <a:pt x="7509" y="65349"/>
                </a:lnTo>
                <a:lnTo>
                  <a:pt x="9" y="104112"/>
                </a:lnTo>
                <a:lnTo>
                  <a:pt x="0" y="150587"/>
                </a:lnTo>
                <a:lnTo>
                  <a:pt x="71437" y="150587"/>
                </a:lnTo>
                <a:lnTo>
                  <a:pt x="71437" y="104112"/>
                </a:lnTo>
                <a:lnTo>
                  <a:pt x="71754" y="92252"/>
                </a:lnTo>
                <a:lnTo>
                  <a:pt x="81255" y="50838"/>
                </a:lnTo>
                <a:lnTo>
                  <a:pt x="95182" y="23136"/>
                </a:lnTo>
                <a:lnTo>
                  <a:pt x="52969" y="0"/>
                </a:lnTo>
                <a:close/>
              </a:path>
              <a:path w="2363470" h="553720">
                <a:moveTo>
                  <a:pt x="245820" y="20701"/>
                </a:moveTo>
                <a:lnTo>
                  <a:pt x="145360" y="20701"/>
                </a:lnTo>
                <a:lnTo>
                  <a:pt x="145360" y="436337"/>
                </a:lnTo>
                <a:lnTo>
                  <a:pt x="245820" y="436337"/>
                </a:lnTo>
                <a:lnTo>
                  <a:pt x="245820" y="323701"/>
                </a:lnTo>
                <a:lnTo>
                  <a:pt x="286004" y="272964"/>
                </a:lnTo>
                <a:lnTo>
                  <a:pt x="403185" y="272964"/>
                </a:lnTo>
                <a:lnTo>
                  <a:pt x="359673" y="206194"/>
                </a:lnTo>
                <a:lnTo>
                  <a:pt x="367410" y="196453"/>
                </a:lnTo>
                <a:lnTo>
                  <a:pt x="245820" y="196453"/>
                </a:lnTo>
                <a:lnTo>
                  <a:pt x="245820" y="20701"/>
                </a:lnTo>
                <a:close/>
              </a:path>
              <a:path w="2363470" h="553720">
                <a:moveTo>
                  <a:pt x="403185" y="272964"/>
                </a:moveTo>
                <a:lnTo>
                  <a:pt x="286004" y="272964"/>
                </a:lnTo>
                <a:lnTo>
                  <a:pt x="389506" y="436337"/>
                </a:lnTo>
                <a:lnTo>
                  <a:pt x="509651" y="436337"/>
                </a:lnTo>
                <a:lnTo>
                  <a:pt x="403185" y="272964"/>
                </a:lnTo>
                <a:close/>
              </a:path>
              <a:path w="2363470" h="553720">
                <a:moveTo>
                  <a:pt x="507013" y="20701"/>
                </a:moveTo>
                <a:lnTo>
                  <a:pt x="388695" y="20701"/>
                </a:lnTo>
                <a:lnTo>
                  <a:pt x="251300" y="196453"/>
                </a:lnTo>
                <a:lnTo>
                  <a:pt x="367410" y="196453"/>
                </a:lnTo>
                <a:lnTo>
                  <a:pt x="507013" y="20701"/>
                </a:lnTo>
                <a:close/>
              </a:path>
              <a:path w="2363470" h="553720">
                <a:moveTo>
                  <a:pt x="815110" y="190771"/>
                </a:moveTo>
                <a:lnTo>
                  <a:pt x="682005" y="190771"/>
                </a:lnTo>
                <a:lnTo>
                  <a:pt x="690668" y="191304"/>
                </a:lnTo>
                <a:lnTo>
                  <a:pt x="698393" y="192902"/>
                </a:lnTo>
                <a:lnTo>
                  <a:pt x="721783" y="230819"/>
                </a:lnTo>
                <a:lnTo>
                  <a:pt x="719279" y="235757"/>
                </a:lnTo>
                <a:lnTo>
                  <a:pt x="681966" y="248496"/>
                </a:lnTo>
                <a:lnTo>
                  <a:pt x="647909" y="252263"/>
                </a:lnTo>
                <a:lnTo>
                  <a:pt x="636214" y="253520"/>
                </a:lnTo>
                <a:lnTo>
                  <a:pt x="593114" y="263362"/>
                </a:lnTo>
                <a:lnTo>
                  <a:pt x="558740" y="283023"/>
                </a:lnTo>
                <a:lnTo>
                  <a:pt x="537163" y="315482"/>
                </a:lnTo>
                <a:lnTo>
                  <a:pt x="532026" y="349881"/>
                </a:lnTo>
                <a:lnTo>
                  <a:pt x="532850" y="364659"/>
                </a:lnTo>
                <a:lnTo>
                  <a:pt x="545218" y="401227"/>
                </a:lnTo>
                <a:lnTo>
                  <a:pt x="581545" y="431669"/>
                </a:lnTo>
                <a:lnTo>
                  <a:pt x="620017" y="440992"/>
                </a:lnTo>
                <a:lnTo>
                  <a:pt x="634515" y="441614"/>
                </a:lnTo>
                <a:lnTo>
                  <a:pt x="645093" y="441271"/>
                </a:lnTo>
                <a:lnTo>
                  <a:pt x="689767" y="429285"/>
                </a:lnTo>
                <a:lnTo>
                  <a:pt x="720577" y="400517"/>
                </a:lnTo>
                <a:lnTo>
                  <a:pt x="725029" y="392906"/>
                </a:lnTo>
                <a:lnTo>
                  <a:pt x="820820" y="392906"/>
                </a:lnTo>
                <a:lnTo>
                  <a:pt x="820820" y="376670"/>
                </a:lnTo>
                <a:lnTo>
                  <a:pt x="665160" y="376670"/>
                </a:lnTo>
                <a:lnTo>
                  <a:pt x="657004" y="376163"/>
                </a:lnTo>
                <a:lnTo>
                  <a:pt x="626675" y="352266"/>
                </a:lnTo>
                <a:lnTo>
                  <a:pt x="625990" y="338246"/>
                </a:lnTo>
                <a:lnTo>
                  <a:pt x="627682" y="332428"/>
                </a:lnTo>
                <a:lnTo>
                  <a:pt x="660694" y="309968"/>
                </a:lnTo>
                <a:lnTo>
                  <a:pt x="679433" y="307060"/>
                </a:lnTo>
                <a:lnTo>
                  <a:pt x="689446" y="305436"/>
                </a:lnTo>
                <a:lnTo>
                  <a:pt x="694316" y="304488"/>
                </a:lnTo>
                <a:lnTo>
                  <a:pt x="703788" y="302324"/>
                </a:lnTo>
                <a:lnTo>
                  <a:pt x="708117" y="301174"/>
                </a:lnTo>
                <a:lnTo>
                  <a:pt x="712040" y="299957"/>
                </a:lnTo>
                <a:lnTo>
                  <a:pt x="716099" y="298739"/>
                </a:lnTo>
                <a:lnTo>
                  <a:pt x="719550" y="297385"/>
                </a:lnTo>
                <a:lnTo>
                  <a:pt x="722391" y="295897"/>
                </a:lnTo>
                <a:lnTo>
                  <a:pt x="820820" y="295897"/>
                </a:lnTo>
                <a:lnTo>
                  <a:pt x="820733" y="222836"/>
                </a:lnTo>
                <a:lnTo>
                  <a:pt x="820173" y="212422"/>
                </a:lnTo>
                <a:lnTo>
                  <a:pt x="818233" y="201070"/>
                </a:lnTo>
                <a:lnTo>
                  <a:pt x="815110" y="190771"/>
                </a:lnTo>
                <a:close/>
              </a:path>
              <a:path w="2363470" h="553720">
                <a:moveTo>
                  <a:pt x="820820" y="392906"/>
                </a:moveTo>
                <a:lnTo>
                  <a:pt x="727465" y="392906"/>
                </a:lnTo>
                <a:lnTo>
                  <a:pt x="727465" y="436337"/>
                </a:lnTo>
                <a:lnTo>
                  <a:pt x="820820" y="436337"/>
                </a:lnTo>
                <a:lnTo>
                  <a:pt x="820820" y="392906"/>
                </a:lnTo>
                <a:close/>
              </a:path>
              <a:path w="2363470" h="553720">
                <a:moveTo>
                  <a:pt x="820820" y="295897"/>
                </a:moveTo>
                <a:lnTo>
                  <a:pt x="722391" y="295897"/>
                </a:lnTo>
                <a:lnTo>
                  <a:pt x="722364" y="325934"/>
                </a:lnTo>
                <a:lnTo>
                  <a:pt x="721909" y="332910"/>
                </a:lnTo>
                <a:lnTo>
                  <a:pt x="700143" y="366625"/>
                </a:lnTo>
                <a:lnTo>
                  <a:pt x="665160" y="376670"/>
                </a:lnTo>
                <a:lnTo>
                  <a:pt x="820820" y="376670"/>
                </a:lnTo>
                <a:lnTo>
                  <a:pt x="820820" y="295897"/>
                </a:lnTo>
                <a:close/>
              </a:path>
              <a:path w="2363470" h="553720">
                <a:moveTo>
                  <a:pt x="682817" y="120550"/>
                </a:moveTo>
                <a:lnTo>
                  <a:pt x="644002" y="123798"/>
                </a:lnTo>
                <a:lnTo>
                  <a:pt x="597147" y="140541"/>
                </a:lnTo>
                <a:lnTo>
                  <a:pt x="564498" y="168852"/>
                </a:lnTo>
                <a:lnTo>
                  <a:pt x="546423" y="205763"/>
                </a:lnTo>
                <a:lnTo>
                  <a:pt x="543594" y="219589"/>
                </a:lnTo>
                <a:lnTo>
                  <a:pt x="635123" y="222836"/>
                </a:lnTo>
                <a:lnTo>
                  <a:pt x="637292" y="215733"/>
                </a:lnTo>
                <a:lnTo>
                  <a:pt x="640552" y="209442"/>
                </a:lnTo>
                <a:lnTo>
                  <a:pt x="682005" y="190771"/>
                </a:lnTo>
                <a:lnTo>
                  <a:pt x="815110" y="190771"/>
                </a:lnTo>
                <a:lnTo>
                  <a:pt x="814999" y="190403"/>
                </a:lnTo>
                <a:lnTo>
                  <a:pt x="790455" y="154925"/>
                </a:lnTo>
                <a:lnTo>
                  <a:pt x="749992" y="131510"/>
                </a:lnTo>
                <a:lnTo>
                  <a:pt x="711483" y="122327"/>
                </a:lnTo>
                <a:lnTo>
                  <a:pt x="697441" y="120995"/>
                </a:lnTo>
                <a:lnTo>
                  <a:pt x="682817" y="120550"/>
                </a:lnTo>
                <a:close/>
              </a:path>
              <a:path w="2363470" h="553720">
                <a:moveTo>
                  <a:pt x="975873" y="124609"/>
                </a:moveTo>
                <a:lnTo>
                  <a:pt x="881502" y="124609"/>
                </a:lnTo>
                <a:lnTo>
                  <a:pt x="881502" y="436337"/>
                </a:lnTo>
                <a:lnTo>
                  <a:pt x="980743" y="436337"/>
                </a:lnTo>
                <a:lnTo>
                  <a:pt x="980823" y="257134"/>
                </a:lnTo>
                <a:lnTo>
                  <a:pt x="981225" y="249955"/>
                </a:lnTo>
                <a:lnTo>
                  <a:pt x="999947" y="212549"/>
                </a:lnTo>
                <a:lnTo>
                  <a:pt x="1033103" y="201933"/>
                </a:lnTo>
                <a:lnTo>
                  <a:pt x="1178212" y="201933"/>
                </a:lnTo>
                <a:lnTo>
                  <a:pt x="1174811" y="190010"/>
                </a:lnTo>
                <a:lnTo>
                  <a:pt x="1171258" y="181841"/>
                </a:lnTo>
                <a:lnTo>
                  <a:pt x="975873" y="181841"/>
                </a:lnTo>
                <a:lnTo>
                  <a:pt x="975873" y="124609"/>
                </a:lnTo>
                <a:close/>
              </a:path>
              <a:path w="2363470" h="553720">
                <a:moveTo>
                  <a:pt x="1178212" y="201933"/>
                </a:moveTo>
                <a:lnTo>
                  <a:pt x="1033103" y="201933"/>
                </a:lnTo>
                <a:lnTo>
                  <a:pt x="1044227" y="202847"/>
                </a:lnTo>
                <a:lnTo>
                  <a:pt x="1054058" y="205586"/>
                </a:lnTo>
                <a:lnTo>
                  <a:pt x="1079832" y="233998"/>
                </a:lnTo>
                <a:lnTo>
                  <a:pt x="1083029" y="257134"/>
                </a:lnTo>
                <a:lnTo>
                  <a:pt x="1083029" y="436337"/>
                </a:lnTo>
                <a:lnTo>
                  <a:pt x="1182269" y="436337"/>
                </a:lnTo>
                <a:lnTo>
                  <a:pt x="1182269" y="237652"/>
                </a:lnTo>
                <a:lnTo>
                  <a:pt x="1181509" y="220655"/>
                </a:lnTo>
                <a:lnTo>
                  <a:pt x="1179023" y="204774"/>
                </a:lnTo>
                <a:lnTo>
                  <a:pt x="1178212" y="201933"/>
                </a:lnTo>
                <a:close/>
              </a:path>
              <a:path w="2363470" h="553720">
                <a:moveTo>
                  <a:pt x="1074098" y="120550"/>
                </a:moveTo>
                <a:lnTo>
                  <a:pt x="1027713" y="129797"/>
                </a:lnTo>
                <a:lnTo>
                  <a:pt x="993326" y="156320"/>
                </a:lnTo>
                <a:lnTo>
                  <a:pt x="979322" y="181841"/>
                </a:lnTo>
                <a:lnTo>
                  <a:pt x="1171258" y="181841"/>
                </a:lnTo>
                <a:lnTo>
                  <a:pt x="1142618" y="143408"/>
                </a:lnTo>
                <a:lnTo>
                  <a:pt x="1104795" y="124255"/>
                </a:lnTo>
                <a:lnTo>
                  <a:pt x="1074098" y="120550"/>
                </a:lnTo>
                <a:close/>
              </a:path>
              <a:path w="2363470" h="553720">
                <a:moveTo>
                  <a:pt x="1338087" y="124609"/>
                </a:moveTo>
                <a:lnTo>
                  <a:pt x="1243713" y="124609"/>
                </a:lnTo>
                <a:lnTo>
                  <a:pt x="1243713" y="436337"/>
                </a:lnTo>
                <a:lnTo>
                  <a:pt x="1342951" y="436337"/>
                </a:lnTo>
                <a:lnTo>
                  <a:pt x="1343031" y="257134"/>
                </a:lnTo>
                <a:lnTo>
                  <a:pt x="1343435" y="249955"/>
                </a:lnTo>
                <a:lnTo>
                  <a:pt x="1362159" y="212549"/>
                </a:lnTo>
                <a:lnTo>
                  <a:pt x="1395313" y="201933"/>
                </a:lnTo>
                <a:lnTo>
                  <a:pt x="1540425" y="201933"/>
                </a:lnTo>
                <a:lnTo>
                  <a:pt x="1537026" y="190010"/>
                </a:lnTo>
                <a:lnTo>
                  <a:pt x="1533472" y="181841"/>
                </a:lnTo>
                <a:lnTo>
                  <a:pt x="1338087" y="181841"/>
                </a:lnTo>
                <a:lnTo>
                  <a:pt x="1338087" y="124609"/>
                </a:lnTo>
                <a:close/>
              </a:path>
              <a:path w="2363470" h="553720">
                <a:moveTo>
                  <a:pt x="1540425" y="201933"/>
                </a:moveTo>
                <a:lnTo>
                  <a:pt x="1395313" y="201933"/>
                </a:lnTo>
                <a:lnTo>
                  <a:pt x="1406438" y="202847"/>
                </a:lnTo>
                <a:lnTo>
                  <a:pt x="1416268" y="205586"/>
                </a:lnTo>
                <a:lnTo>
                  <a:pt x="1442044" y="233998"/>
                </a:lnTo>
                <a:lnTo>
                  <a:pt x="1445237" y="257134"/>
                </a:lnTo>
                <a:lnTo>
                  <a:pt x="1445237" y="436337"/>
                </a:lnTo>
                <a:lnTo>
                  <a:pt x="1544475" y="436337"/>
                </a:lnTo>
                <a:lnTo>
                  <a:pt x="1544475" y="237652"/>
                </a:lnTo>
                <a:lnTo>
                  <a:pt x="1543717" y="220655"/>
                </a:lnTo>
                <a:lnTo>
                  <a:pt x="1541235" y="204774"/>
                </a:lnTo>
                <a:lnTo>
                  <a:pt x="1540425" y="201933"/>
                </a:lnTo>
                <a:close/>
              </a:path>
              <a:path w="2363470" h="553720">
                <a:moveTo>
                  <a:pt x="1436309" y="120550"/>
                </a:moveTo>
                <a:lnTo>
                  <a:pt x="1389923" y="129797"/>
                </a:lnTo>
                <a:lnTo>
                  <a:pt x="1355535" y="156320"/>
                </a:lnTo>
                <a:lnTo>
                  <a:pt x="1341529" y="181841"/>
                </a:lnTo>
                <a:lnTo>
                  <a:pt x="1533472" y="181841"/>
                </a:lnTo>
                <a:lnTo>
                  <a:pt x="1504828" y="143408"/>
                </a:lnTo>
                <a:lnTo>
                  <a:pt x="1467006" y="124255"/>
                </a:lnTo>
                <a:lnTo>
                  <a:pt x="1436309" y="120550"/>
                </a:lnTo>
                <a:close/>
              </a:path>
              <a:path w="2363470" h="553720">
                <a:moveTo>
                  <a:pt x="1616471" y="471244"/>
                </a:moveTo>
                <a:lnTo>
                  <a:pt x="1594563" y="543290"/>
                </a:lnTo>
                <a:lnTo>
                  <a:pt x="1600521" y="545409"/>
                </a:lnTo>
                <a:lnTo>
                  <a:pt x="1607040" y="547299"/>
                </a:lnTo>
                <a:lnTo>
                  <a:pt x="1646641" y="553057"/>
                </a:lnTo>
                <a:lnTo>
                  <a:pt x="1655447" y="553235"/>
                </a:lnTo>
                <a:lnTo>
                  <a:pt x="1672691" y="552525"/>
                </a:lnTo>
                <a:lnTo>
                  <a:pt x="1715518" y="542073"/>
                </a:lnTo>
                <a:lnTo>
                  <a:pt x="1747213" y="520535"/>
                </a:lnTo>
                <a:lnTo>
                  <a:pt x="1774938" y="478575"/>
                </a:lnTo>
                <a:lnTo>
                  <a:pt x="1775358" y="477468"/>
                </a:lnTo>
                <a:lnTo>
                  <a:pt x="1650837" y="477468"/>
                </a:lnTo>
                <a:lnTo>
                  <a:pt x="1642862" y="476927"/>
                </a:lnTo>
                <a:lnTo>
                  <a:pt x="1636797" y="476267"/>
                </a:lnTo>
                <a:lnTo>
                  <a:pt x="1630376" y="475100"/>
                </a:lnTo>
                <a:lnTo>
                  <a:pt x="1623600" y="473426"/>
                </a:lnTo>
                <a:lnTo>
                  <a:pt x="1616471" y="471244"/>
                </a:lnTo>
                <a:close/>
              </a:path>
              <a:path w="2363470" h="553720">
                <a:moveTo>
                  <a:pt x="1673710" y="124609"/>
                </a:moveTo>
                <a:lnTo>
                  <a:pt x="1569798" y="124609"/>
                </a:lnTo>
                <a:lnTo>
                  <a:pt x="1680606" y="447702"/>
                </a:lnTo>
                <a:lnTo>
                  <a:pt x="1676745" y="457038"/>
                </a:lnTo>
                <a:lnTo>
                  <a:pt x="1673634" y="464750"/>
                </a:lnTo>
                <a:lnTo>
                  <a:pt x="1669176" y="470094"/>
                </a:lnTo>
                <a:lnTo>
                  <a:pt x="1663359" y="473071"/>
                </a:lnTo>
                <a:lnTo>
                  <a:pt x="1657670" y="476182"/>
                </a:lnTo>
                <a:lnTo>
                  <a:pt x="1650837" y="477468"/>
                </a:lnTo>
                <a:lnTo>
                  <a:pt x="1775358" y="477468"/>
                </a:lnTo>
                <a:lnTo>
                  <a:pt x="1779641" y="466170"/>
                </a:lnTo>
                <a:lnTo>
                  <a:pt x="1820627" y="347040"/>
                </a:lnTo>
                <a:lnTo>
                  <a:pt x="1731139" y="347040"/>
                </a:lnTo>
                <a:lnTo>
                  <a:pt x="1673710" y="124609"/>
                </a:lnTo>
                <a:close/>
              </a:path>
              <a:path w="2363470" h="553720">
                <a:moveTo>
                  <a:pt x="1897154" y="124609"/>
                </a:moveTo>
                <a:lnTo>
                  <a:pt x="1792633" y="124609"/>
                </a:lnTo>
                <a:lnTo>
                  <a:pt x="1734390" y="347040"/>
                </a:lnTo>
                <a:lnTo>
                  <a:pt x="1820627" y="347040"/>
                </a:lnTo>
                <a:lnTo>
                  <a:pt x="1897154" y="124609"/>
                </a:lnTo>
                <a:close/>
              </a:path>
              <a:path w="2363470" h="553720">
                <a:moveTo>
                  <a:pt x="2195302" y="190771"/>
                </a:moveTo>
                <a:lnTo>
                  <a:pt x="2062203" y="190771"/>
                </a:lnTo>
                <a:lnTo>
                  <a:pt x="2070866" y="191304"/>
                </a:lnTo>
                <a:lnTo>
                  <a:pt x="2078589" y="192902"/>
                </a:lnTo>
                <a:lnTo>
                  <a:pt x="2101979" y="230819"/>
                </a:lnTo>
                <a:lnTo>
                  <a:pt x="2099477" y="235757"/>
                </a:lnTo>
                <a:lnTo>
                  <a:pt x="2062165" y="248496"/>
                </a:lnTo>
                <a:lnTo>
                  <a:pt x="2028103" y="252263"/>
                </a:lnTo>
                <a:lnTo>
                  <a:pt x="2016411" y="253520"/>
                </a:lnTo>
                <a:lnTo>
                  <a:pt x="1973306" y="263362"/>
                </a:lnTo>
                <a:lnTo>
                  <a:pt x="1938932" y="283023"/>
                </a:lnTo>
                <a:lnTo>
                  <a:pt x="1917359" y="315482"/>
                </a:lnTo>
                <a:lnTo>
                  <a:pt x="1912216" y="349881"/>
                </a:lnTo>
                <a:lnTo>
                  <a:pt x="1913042" y="364659"/>
                </a:lnTo>
                <a:lnTo>
                  <a:pt x="1925411" y="401227"/>
                </a:lnTo>
                <a:lnTo>
                  <a:pt x="1961746" y="431669"/>
                </a:lnTo>
                <a:lnTo>
                  <a:pt x="2000208" y="440992"/>
                </a:lnTo>
                <a:lnTo>
                  <a:pt x="2014705" y="441614"/>
                </a:lnTo>
                <a:lnTo>
                  <a:pt x="2025285" y="441271"/>
                </a:lnTo>
                <a:lnTo>
                  <a:pt x="2069963" y="429285"/>
                </a:lnTo>
                <a:lnTo>
                  <a:pt x="2100770" y="400517"/>
                </a:lnTo>
                <a:lnTo>
                  <a:pt x="2105218" y="392906"/>
                </a:lnTo>
                <a:lnTo>
                  <a:pt x="2201014" y="392906"/>
                </a:lnTo>
                <a:lnTo>
                  <a:pt x="2201014" y="376670"/>
                </a:lnTo>
                <a:lnTo>
                  <a:pt x="2045350" y="376670"/>
                </a:lnTo>
                <a:lnTo>
                  <a:pt x="2037194" y="376163"/>
                </a:lnTo>
                <a:lnTo>
                  <a:pt x="2006869" y="352266"/>
                </a:lnTo>
                <a:lnTo>
                  <a:pt x="2006183" y="338246"/>
                </a:lnTo>
                <a:lnTo>
                  <a:pt x="2007872" y="332428"/>
                </a:lnTo>
                <a:lnTo>
                  <a:pt x="2040892" y="309968"/>
                </a:lnTo>
                <a:lnTo>
                  <a:pt x="2059625" y="307060"/>
                </a:lnTo>
                <a:lnTo>
                  <a:pt x="2069645" y="305436"/>
                </a:lnTo>
                <a:lnTo>
                  <a:pt x="2102589" y="295897"/>
                </a:lnTo>
                <a:lnTo>
                  <a:pt x="2201014" y="295897"/>
                </a:lnTo>
                <a:lnTo>
                  <a:pt x="2200927" y="222836"/>
                </a:lnTo>
                <a:lnTo>
                  <a:pt x="2200366" y="212422"/>
                </a:lnTo>
                <a:lnTo>
                  <a:pt x="2198425" y="201070"/>
                </a:lnTo>
                <a:lnTo>
                  <a:pt x="2195302" y="190771"/>
                </a:lnTo>
                <a:close/>
              </a:path>
              <a:path w="2363470" h="553720">
                <a:moveTo>
                  <a:pt x="2201014" y="392906"/>
                </a:moveTo>
                <a:lnTo>
                  <a:pt x="2107656" y="392906"/>
                </a:lnTo>
                <a:lnTo>
                  <a:pt x="2107656" y="436337"/>
                </a:lnTo>
                <a:lnTo>
                  <a:pt x="2201014" y="436337"/>
                </a:lnTo>
                <a:lnTo>
                  <a:pt x="2201014" y="392906"/>
                </a:lnTo>
                <a:close/>
              </a:path>
              <a:path w="2363470" h="553720">
                <a:moveTo>
                  <a:pt x="2201014" y="295897"/>
                </a:moveTo>
                <a:lnTo>
                  <a:pt x="2102589" y="295897"/>
                </a:lnTo>
                <a:lnTo>
                  <a:pt x="2102562" y="325934"/>
                </a:lnTo>
                <a:lnTo>
                  <a:pt x="2102106" y="332910"/>
                </a:lnTo>
                <a:lnTo>
                  <a:pt x="2080339" y="366625"/>
                </a:lnTo>
                <a:lnTo>
                  <a:pt x="2045350" y="376670"/>
                </a:lnTo>
                <a:lnTo>
                  <a:pt x="2201014" y="376670"/>
                </a:lnTo>
                <a:lnTo>
                  <a:pt x="2201014" y="295897"/>
                </a:lnTo>
                <a:close/>
              </a:path>
              <a:path w="2363470" h="553720">
                <a:moveTo>
                  <a:pt x="2063016" y="120550"/>
                </a:moveTo>
                <a:lnTo>
                  <a:pt x="2024200" y="123798"/>
                </a:lnTo>
                <a:lnTo>
                  <a:pt x="1977342" y="140541"/>
                </a:lnTo>
                <a:lnTo>
                  <a:pt x="1944690" y="168852"/>
                </a:lnTo>
                <a:lnTo>
                  <a:pt x="1926614" y="205763"/>
                </a:lnTo>
                <a:lnTo>
                  <a:pt x="1923786" y="219589"/>
                </a:lnTo>
                <a:lnTo>
                  <a:pt x="2015314" y="222836"/>
                </a:lnTo>
                <a:lnTo>
                  <a:pt x="2017487" y="215733"/>
                </a:lnTo>
                <a:lnTo>
                  <a:pt x="2020747" y="209442"/>
                </a:lnTo>
                <a:lnTo>
                  <a:pt x="2062203" y="190771"/>
                </a:lnTo>
                <a:lnTo>
                  <a:pt x="2195302" y="190771"/>
                </a:lnTo>
                <a:lnTo>
                  <a:pt x="2195190" y="190403"/>
                </a:lnTo>
                <a:lnTo>
                  <a:pt x="2170648" y="154925"/>
                </a:lnTo>
                <a:lnTo>
                  <a:pt x="2130184" y="131510"/>
                </a:lnTo>
                <a:lnTo>
                  <a:pt x="2091678" y="122327"/>
                </a:lnTo>
                <a:lnTo>
                  <a:pt x="2077639" y="120995"/>
                </a:lnTo>
                <a:lnTo>
                  <a:pt x="2063016" y="120550"/>
                </a:lnTo>
                <a:close/>
              </a:path>
              <a:path w="2363470" h="553720">
                <a:moveTo>
                  <a:pt x="2362964" y="379512"/>
                </a:moveTo>
                <a:lnTo>
                  <a:pt x="2285037" y="379512"/>
                </a:lnTo>
                <a:lnTo>
                  <a:pt x="2284631" y="402242"/>
                </a:lnTo>
                <a:lnTo>
                  <a:pt x="2284059" y="415992"/>
                </a:lnTo>
                <a:lnTo>
                  <a:pt x="2279144" y="456632"/>
                </a:lnTo>
                <a:lnTo>
                  <a:pt x="2268591" y="504730"/>
                </a:lnTo>
                <a:lnTo>
                  <a:pt x="2259866" y="537811"/>
                </a:lnTo>
                <a:lnTo>
                  <a:pt x="2322375" y="537811"/>
                </a:lnTo>
                <a:lnTo>
                  <a:pt x="2339669" y="493733"/>
                </a:lnTo>
                <a:lnTo>
                  <a:pt x="2351191" y="456632"/>
                </a:lnTo>
                <a:lnTo>
                  <a:pt x="2359607" y="415954"/>
                </a:lnTo>
                <a:lnTo>
                  <a:pt x="2361135" y="402039"/>
                </a:lnTo>
                <a:lnTo>
                  <a:pt x="2362964" y="379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901" y="4772784"/>
            <a:ext cx="5569945" cy="538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6502400"/>
            <a:ext cx="6845300" cy="5562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6313" y="9479240"/>
            <a:ext cx="4702414" cy="629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patilsaurabh7777777@gmail.com</cp:lastModifiedBy>
  <cp:revision>1</cp:revision>
  <dcterms:created xsi:type="dcterms:W3CDTF">2022-06-19T12:33:34Z</dcterms:created>
  <dcterms:modified xsi:type="dcterms:W3CDTF">2022-06-19T12:34:58Z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2022-06-19T00:00:00Z</vt:filetime>
  </property>
</Properties>
</file>