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+kfEYW3SjT9xhALa/fAbDd4K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n.cdc.gov/nchs/nhanes/continuousnhanes/default.aspx?Cycle=2017-2020" TargetMode="External"/><Relationship Id="rId4" Type="http://schemas.openxmlformats.org/officeDocument/2006/relationships/hyperlink" Target="https://www.frontiersin.org/articles/10.3389/fpubh.2023.1348803/full" TargetMode="External"/><Relationship Id="rId5" Type="http://schemas.openxmlformats.org/officeDocument/2006/relationships/hyperlink" Target="https://journals.plos.org/plosone/article?id=10.1371/journal.pone.0272330" TargetMode="External"/><Relationship Id="rId6" Type="http://schemas.openxmlformats.org/officeDocument/2006/relationships/hyperlink" Target="https://link.springer.com/content/pdf/10.1186/s12888-023-05109-9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6950" y="1701275"/>
            <a:ext cx="91101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Optimise Diagnosis of Depression due to Hypertension and Sleep Apnea Factors</a:t>
            </a:r>
            <a:endParaRPr sz="36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Group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Priyanka Bhyregowda, Ann Maria John, Madhulika Dutta, Shruti Badrinarayanan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Collection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0010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“About 21 million adults in the U.S. (8.4%) have experienced a major depressive episode” - WHO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Health and Nutrition Examination Survey (NHANES) Data was pooled from the 2005-2020 study cycles (7 phases)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encompasses information about depression risk along with other health indicators in the form of questionnaire responses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total of 28 .csv files containing information on participant demographics, depression, sleep disorder, and hypertension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Community Contribution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4089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awareness about how physiological and health factors can impact mental well-being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potential links between these conditions and depression, would enable people to take proactive steps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 hospitals, healthcare providers to offer more personalized support to those dealing with sleep apnea, hypertension, and depression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health resource allocation - Ultimately improving the overall well-being of our communities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Develop models to predict the diagnosis of depression on new user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873150"/>
            <a:ext cx="84645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REFERENCES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https://wwwn.cdc.gov/nchs/nhanes/continuousnhanes/default.aspx?Cycle=2017-2020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https://www.frontiersin.org/articles/10.3389/fpubh.2023.1348803/full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https://journals.plos.org/plosone/article?id=10.1371/journal.pone.0272330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https://link.springer.com/content/pdf/10.1186/s12888-023-05109-9.pdf</a:t>
            </a:r>
            <a:r>
              <a:rPr lang="en">
                <a:solidFill>
                  <a:srgbClr val="0000FF"/>
                </a:solidFill>
              </a:rPr>
              <a:t>  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