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0a2ae90be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0a2ae90be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a2ae90b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a2ae90b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a2ae90be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a2ae90be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0a2ae90be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0a2ae90be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0a2ae90be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0a2ae90be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a2ae90be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a2ae90be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a2ae90be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a2ae90be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a2ae90be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a2ae90be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a2ae90be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a2ae90be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a2ae90be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a2ae90be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a2ae90be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a2ae90be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a2ae90be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a2ae90be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a2ae90be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a2ae90b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a2ae90be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0a2ae90b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0a2ae90b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0a2ae90b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68625" y="1361675"/>
            <a:ext cx="85206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Self-Employed Marketplace</a:t>
            </a:r>
            <a:endParaRPr sz="49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29125" y="2919125"/>
            <a:ext cx="4829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platform connecting the self-employed buyers with project sellers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248450" y="1776700"/>
            <a:ext cx="66471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Non-Functional Requirements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94575" y="0"/>
            <a:ext cx="8338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High Level System Design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25" y="623100"/>
            <a:ext cx="6017518" cy="43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294575" y="0"/>
            <a:ext cx="83385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Entity-Relationship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850" y="623100"/>
            <a:ext cx="4047024" cy="4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22350"/>
            <a:ext cx="85206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Java 8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Spring Boot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Mongo 3.6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Spring Data Mongo (MongoTemplate)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Spring Data Redis (RedisTemplate)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Log4J	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JUnit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Mockito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</a:t>
            </a:r>
            <a:r>
              <a:rPr lang="en"/>
              <a:t>Enhancements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Limitation</a:t>
            </a:r>
            <a:endParaRPr b="1"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Currently, project expiration depends on the key expiration in Redis which may get disrupted in case the Redis crashes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No authorization or authentication implemented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Enhancements (cont.)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Enhancements</a:t>
            </a:r>
            <a:endParaRPr b="1" sz="2100"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Project bidding would take place when the buyer matches the project requirement criteria (s) 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Implementation of Authentication &amp; Authorization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Buyer &amp; Seller Management module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Enable the seller to modify the project expiry even when the project have gone live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Expand hosting the project of different other type as well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1650" y="1272450"/>
            <a:ext cx="14007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/>
              <a:t>---</a:t>
            </a:r>
            <a:endParaRPr sz="10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Platform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platform connecting the self-employed people (buyers) with project sellers.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platform will h</a:t>
            </a:r>
            <a:r>
              <a:rPr lang="en"/>
              <a:t>ost several projects of 3 types (software, real-estate &amp; aviation)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Any seller can register on the platform and host his/her projects up for bidding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Any buyer can register on the platform and place his/ her bid for the project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buyer with the lowest bid amount will win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820850" y="1765550"/>
            <a:ext cx="55023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Functional Requirements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MarketPlace</a:t>
            </a:r>
            <a:endParaRPr b="1" sz="2100"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MarketPlace should be able to display the list of all the projects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MarketPlace should be able to display details of any seller active on the platform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MarketPlace should be able to display the details of any buyer active on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r>
              <a:rPr lang="en"/>
              <a:t> (cont.)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Seller &amp; Project Bidding</a:t>
            </a:r>
            <a:endParaRPr b="1" sz="2100"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Seller should be able to register on the system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Seller should be able to post the projects with requirements on the platform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system should be able to pick the lowest bid made for the project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project should turn inactive (unavailable for further bidding) once the expiry date &amp; time get over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bid for a project should end as soon the project deadline reaches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Seller should be able to show a project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Work</a:t>
            </a:r>
            <a:r>
              <a:rPr lang="en"/>
              <a:t> (cont.)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b="1" lang="en" sz="2100"/>
              <a:t>Buyer</a:t>
            </a:r>
            <a:endParaRPr b="1" sz="2100"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Buyer should be able to register on the system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Buyer should be able place a bid against an active project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Buyer should be able to win a project if his/her bid turns out to be lowest amongst all the bids made for the particular project</a:t>
            </a:r>
            <a:endParaRPr/>
          </a:p>
          <a:p>
            <a:pPr indent="-3429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Buyer should be able to mention his/ her work preference (fixed/ hourly wages) while placing the bid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Out-of-Scope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User Authentication and authorization not implemented. Anyone is able to access any endpoints of the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Buyer need not to </a:t>
            </a:r>
            <a:r>
              <a:rPr lang="en"/>
              <a:t>necessarily</a:t>
            </a:r>
            <a:r>
              <a:rPr lang="en"/>
              <a:t> meet the project requirements in order to win it (no eligibility checks)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Seller management module not to be implemented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Buyer management module not to be implemented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Seller is not be able to </a:t>
            </a:r>
            <a:r>
              <a:rPr lang="en"/>
              <a:t>explicitly</a:t>
            </a:r>
            <a:r>
              <a:rPr lang="en"/>
              <a:t> end the bid once it is up, it can end only when the deadline is over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92600"/>
            <a:ext cx="85206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MarketPlace should display projects of any status ‘Active/ Inactive/ Expired’ in any paginated form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There will be only 3 static types of projects that the platform will host the projects for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 buyer can bid for a project only once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case, there are multiple lowest bids with same amount, the date &amp; time of bid should be considered (first-come-first-serve) to pick the bid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22350"/>
            <a:ext cx="852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case, there are more than one lowest bids of same value and even the date &amp; time of bid is same for all, in that case, the bid should be picked randomly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 buyer can not bid once the project is expired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assessment of lowest bid among the bids of ‘Hourly’ &amp; ‘Fixed’ type will be based on the project duration in no. of hours.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 of Fixed type ≡ Bid of Hourly type * Project duration in hours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