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313a6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3313a6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313a68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313a68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313a68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313a68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3349608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3349608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349608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349608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3349608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3349608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08225"/>
            <a:ext cx="85206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97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search function to search in a NAS space for the best performing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CNN architecture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fashion-mnist.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629975" y="74350"/>
            <a:ext cx="18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CSL7540</a:t>
            </a:r>
            <a:endParaRPr i="1"/>
          </a:p>
        </p:txBody>
      </p:sp>
      <p:sp>
        <p:nvSpPr>
          <p:cNvPr id="57" name="Google Shape;57;p13"/>
          <p:cNvSpPr txBox="1"/>
          <p:nvPr/>
        </p:nvSpPr>
        <p:spPr>
          <a:xfrm>
            <a:off x="311701" y="4055170"/>
            <a:ext cx="433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Presented by: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Himanshi(M21CS006)</a:t>
            </a:r>
            <a:endParaRPr b="0" i="1" sz="14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Shruti Sureshan(M21CS015)</a:t>
            </a:r>
            <a:r>
              <a:rPr b="0" i="1" lang="en" sz="14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Shubham Singh(M21CS016)</a:t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86063" y="665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Methodology Followed: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01" y="1655975"/>
            <a:ext cx="601274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858600" y="272650"/>
            <a:ext cx="1426800" cy="44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Search Space</a:t>
            </a:r>
            <a:endParaRPr sz="1200"/>
          </a:p>
        </p:txBody>
      </p:sp>
      <p:sp>
        <p:nvSpPr>
          <p:cNvPr id="69" name="Google Shape;69;p15"/>
          <p:cNvSpPr/>
          <p:nvPr/>
        </p:nvSpPr>
        <p:spPr>
          <a:xfrm>
            <a:off x="3654750" y="1060613"/>
            <a:ext cx="1834500" cy="607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Select genome string</a:t>
            </a:r>
            <a:endParaRPr sz="1200"/>
          </a:p>
        </p:txBody>
      </p:sp>
      <p:sp>
        <p:nvSpPr>
          <p:cNvPr id="70" name="Google Shape;70;p15"/>
          <p:cNvSpPr/>
          <p:nvPr/>
        </p:nvSpPr>
        <p:spPr>
          <a:xfrm>
            <a:off x="3417450" y="2009700"/>
            <a:ext cx="2308800" cy="529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Evaluate the accuracy and parameters required</a:t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2114925" y="2763850"/>
            <a:ext cx="1364700" cy="44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Estimate Cost</a:t>
            </a:r>
            <a:endParaRPr sz="1200"/>
          </a:p>
        </p:txBody>
      </p:sp>
      <p:sp>
        <p:nvSpPr>
          <p:cNvPr id="72" name="Google Shape;72;p15"/>
          <p:cNvSpPr/>
          <p:nvPr/>
        </p:nvSpPr>
        <p:spPr>
          <a:xfrm>
            <a:off x="1509325" y="1480500"/>
            <a:ext cx="1494300" cy="529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Previous CNN </a:t>
            </a:r>
            <a:r>
              <a:rPr lang="en" sz="1200"/>
              <a:t>model</a:t>
            </a:r>
            <a:endParaRPr sz="1200"/>
          </a:p>
        </p:txBody>
      </p:sp>
      <p:sp>
        <p:nvSpPr>
          <p:cNvPr id="73" name="Google Shape;73;p15"/>
          <p:cNvSpPr/>
          <p:nvPr/>
        </p:nvSpPr>
        <p:spPr>
          <a:xfrm>
            <a:off x="6078425" y="1480500"/>
            <a:ext cx="1494300" cy="529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 CNN </a:t>
            </a:r>
            <a:r>
              <a:rPr lang="en" sz="1200"/>
              <a:t>model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5873425" y="2763850"/>
            <a:ext cx="1426800" cy="446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Estimate Cost</a:t>
            </a:r>
            <a:endParaRPr sz="1200"/>
          </a:p>
        </p:txBody>
      </p:sp>
      <p:sp>
        <p:nvSpPr>
          <p:cNvPr id="75" name="Google Shape;75;p15"/>
          <p:cNvSpPr/>
          <p:nvPr/>
        </p:nvSpPr>
        <p:spPr>
          <a:xfrm>
            <a:off x="3780175" y="3346325"/>
            <a:ext cx="1709100" cy="5292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Compare Cost</a:t>
            </a:r>
            <a:endParaRPr sz="1200"/>
          </a:p>
        </p:txBody>
      </p:sp>
      <p:sp>
        <p:nvSpPr>
          <p:cNvPr id="76" name="Google Shape;76;p15"/>
          <p:cNvSpPr/>
          <p:nvPr/>
        </p:nvSpPr>
        <p:spPr>
          <a:xfrm>
            <a:off x="3557075" y="4132750"/>
            <a:ext cx="2169600" cy="529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Examine models with respect to the Goal.</a:t>
            </a:r>
            <a:endParaRPr sz="1200"/>
          </a:p>
        </p:txBody>
      </p:sp>
      <p:cxnSp>
        <p:nvCxnSpPr>
          <p:cNvPr id="77" name="Google Shape;77;p15"/>
          <p:cNvCxnSpPr>
            <a:stCxn id="68" idx="2"/>
            <a:endCxn id="69" idx="0"/>
          </p:cNvCxnSpPr>
          <p:nvPr/>
        </p:nvCxnSpPr>
        <p:spPr>
          <a:xfrm>
            <a:off x="4572000" y="718750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69" idx="4"/>
            <a:endCxn id="70" idx="0"/>
          </p:cNvCxnSpPr>
          <p:nvPr/>
        </p:nvCxnSpPr>
        <p:spPr>
          <a:xfrm>
            <a:off x="4572000" y="1667813"/>
            <a:ext cx="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69" idx="2"/>
            <a:endCxn id="72" idx="6"/>
          </p:cNvCxnSpPr>
          <p:nvPr/>
        </p:nvCxnSpPr>
        <p:spPr>
          <a:xfrm flipH="1">
            <a:off x="3003750" y="1364213"/>
            <a:ext cx="651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69" idx="6"/>
            <a:endCxn id="73" idx="2"/>
          </p:cNvCxnSpPr>
          <p:nvPr/>
        </p:nvCxnSpPr>
        <p:spPr>
          <a:xfrm>
            <a:off x="5489250" y="1364213"/>
            <a:ext cx="589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2" idx="4"/>
            <a:endCxn id="71" idx="0"/>
          </p:cNvCxnSpPr>
          <p:nvPr/>
        </p:nvCxnSpPr>
        <p:spPr>
          <a:xfrm>
            <a:off x="2256475" y="2009700"/>
            <a:ext cx="540900" cy="7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70" idx="2"/>
            <a:endCxn id="71" idx="3"/>
          </p:cNvCxnSpPr>
          <p:nvPr/>
        </p:nvCxnSpPr>
        <p:spPr>
          <a:xfrm flipH="1">
            <a:off x="3479550" y="2538900"/>
            <a:ext cx="10923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3" idx="4"/>
            <a:endCxn id="74" idx="0"/>
          </p:cNvCxnSpPr>
          <p:nvPr/>
        </p:nvCxnSpPr>
        <p:spPr>
          <a:xfrm flipH="1">
            <a:off x="6586775" y="2009700"/>
            <a:ext cx="238800" cy="7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>
            <a:stCxn id="70" idx="2"/>
            <a:endCxn id="74" idx="1"/>
          </p:cNvCxnSpPr>
          <p:nvPr/>
        </p:nvCxnSpPr>
        <p:spPr>
          <a:xfrm>
            <a:off x="4571850" y="2538900"/>
            <a:ext cx="13017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71" idx="2"/>
            <a:endCxn id="75" idx="2"/>
          </p:cNvCxnSpPr>
          <p:nvPr/>
        </p:nvCxnSpPr>
        <p:spPr>
          <a:xfrm>
            <a:off x="2797275" y="3209950"/>
            <a:ext cx="9828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74" idx="2"/>
            <a:endCxn id="75" idx="6"/>
          </p:cNvCxnSpPr>
          <p:nvPr/>
        </p:nvCxnSpPr>
        <p:spPr>
          <a:xfrm flipH="1">
            <a:off x="5489425" y="3209950"/>
            <a:ext cx="10974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75" idx="4"/>
            <a:endCxn id="76" idx="0"/>
          </p:cNvCxnSpPr>
          <p:nvPr/>
        </p:nvCxnSpPr>
        <p:spPr>
          <a:xfrm>
            <a:off x="4634725" y="3875525"/>
            <a:ext cx="72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289600" y="876350"/>
            <a:ext cx="28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p_Cost = (para - p_para) + p_acc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078425" y="876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_Cost = (para - n_para) + n_acc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-2365398" y="347075"/>
            <a:ext cx="6753000" cy="10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</a:t>
            </a:r>
            <a:endParaRPr sz="4000"/>
          </a:p>
        </p:txBody>
      </p:sp>
      <p:sp>
        <p:nvSpPr>
          <p:cNvPr id="95" name="Google Shape;95;p16"/>
          <p:cNvSpPr txBox="1"/>
          <p:nvPr/>
        </p:nvSpPr>
        <p:spPr>
          <a:xfrm>
            <a:off x="366075" y="169380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0" y="2416225"/>
            <a:ext cx="8709301" cy="19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656900" y="65270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3" y="1459607"/>
            <a:ext cx="83915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2375025"/>
            <a:ext cx="8391526" cy="12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8" y="1526975"/>
            <a:ext cx="86178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70125" y="714650"/>
            <a:ext cx="5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