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6"/>
  </p:notesMasterIdLst>
  <p:sldIdLst>
    <p:sldId id="256" r:id="rId2"/>
    <p:sldId id="258" r:id="rId3"/>
    <p:sldId id="264" r:id="rId4"/>
    <p:sldId id="263" r:id="rId5"/>
  </p:sldIdLst>
  <p:sldSz cx="9144000" cy="5143500" type="screen16x9"/>
  <p:notesSz cx="6858000" cy="9144000"/>
  <p:embeddedFontLst>
    <p:embeddedFont>
      <p:font typeface="Albert Sans" pitchFamily="2" charset="77"/>
      <p:regular r:id="rId7"/>
      <p:bold r:id="rId8"/>
      <p:italic r:id="rId9"/>
      <p:boldItalic r:id="rId10"/>
    </p:embeddedFont>
    <p:embeddedFont>
      <p:font typeface="Anybody SemiBold" pitchFamily="2" charset="77"/>
      <p:regular r:id="rId11"/>
      <p:bold r:id="rId12"/>
      <p:italic r:id="rId13"/>
      <p:boldItalic r:id="rId14"/>
    </p:embeddedFont>
    <p:embeddedFont>
      <p:font typeface="Lucida Sans" panose="020B0602030504020204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7D9AFE-C323-4C80-B648-D919B3108543}">
  <a:tblStyle styleId="{817D9AFE-C323-4C80-B648-D919B31085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2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1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 Jornada de </a:t>
            </a:r>
            <a:r>
              <a:rPr lang="en" dirty="0" err="1"/>
              <a:t>Análisis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5640309" y="3837125"/>
            <a:ext cx="2783716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Shruti Tewaney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Final - </a:t>
            </a:r>
            <a:r>
              <a:rPr lang="en" dirty="0" err="1"/>
              <a:t>Estadística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1SF131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</a:t>
            </a:r>
            <a:r>
              <a:rPr lang="en" dirty="0" err="1"/>
              <a:t>Semestre</a:t>
            </a:r>
            <a:r>
              <a:rPr lang="en" dirty="0"/>
              <a:t> - 2023</a:t>
            </a: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Desafíos</a:t>
            </a:r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936486" y="2792778"/>
            <a:ext cx="16572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b="1" dirty="0"/>
              <a:t>Datos Incompletos</a:t>
            </a:r>
          </a:p>
        </p:txBody>
      </p: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14,900+ Data Cleaning Illustrations, Royalty-Free Vector Graphics &amp; Clip  Art - iStock | Isometric data cleaning, Data cleaning icon">
            <a:extLst>
              <a:ext uri="{FF2B5EF4-FFF2-40B4-BE49-F238E27FC236}">
                <a16:creationId xmlns:a16="http://schemas.microsoft.com/office/drawing/2014/main" id="{993006DC-2EEF-A361-CC52-DC190052B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2532" r="10781" b="10906"/>
          <a:stretch/>
        </p:blipFill>
        <p:spPr bwMode="auto">
          <a:xfrm>
            <a:off x="936487" y="1328808"/>
            <a:ext cx="1657292" cy="16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30;p39">
            <a:extLst>
              <a:ext uri="{FF2B5EF4-FFF2-40B4-BE49-F238E27FC236}">
                <a16:creationId xmlns:a16="http://schemas.microsoft.com/office/drawing/2014/main" id="{4AFEF1F9-B80C-20B1-817F-AE1993DCC6F8}"/>
              </a:ext>
            </a:extLst>
          </p:cNvPr>
          <p:cNvSpPr txBox="1">
            <a:spLocks/>
          </p:cNvSpPr>
          <p:nvPr/>
        </p:nvSpPr>
        <p:spPr>
          <a:xfrm>
            <a:off x="3397520" y="2792778"/>
            <a:ext cx="16572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b="1" dirty="0"/>
              <a:t>Tiempo Limitado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7602AC-FB28-92E2-3CAF-41CD8FEA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9200" r="9200"/>
          <a:stretch/>
        </p:blipFill>
        <p:spPr bwMode="auto">
          <a:xfrm>
            <a:off x="3397521" y="1328808"/>
            <a:ext cx="1657292" cy="16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30;p39">
            <a:extLst>
              <a:ext uri="{FF2B5EF4-FFF2-40B4-BE49-F238E27FC236}">
                <a16:creationId xmlns:a16="http://schemas.microsoft.com/office/drawing/2014/main" id="{1CCA2949-65C4-B200-4031-561CD100182B}"/>
              </a:ext>
            </a:extLst>
          </p:cNvPr>
          <p:cNvSpPr txBox="1">
            <a:spLocks/>
          </p:cNvSpPr>
          <p:nvPr/>
        </p:nvSpPr>
        <p:spPr>
          <a:xfrm>
            <a:off x="5810360" y="2792778"/>
            <a:ext cx="1776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b="1" dirty="0"/>
              <a:t>Nuevas Herramientas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D6A3858-03D4-AA83-4A31-5F5C3F21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7605" b="7605"/>
          <a:stretch/>
        </p:blipFill>
        <p:spPr bwMode="auto">
          <a:xfrm>
            <a:off x="5917547" y="1434242"/>
            <a:ext cx="1550106" cy="15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Hallazgos sorprendentes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EA102-9FF2-A6D1-B5E8-670CFB43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5" y="1412808"/>
            <a:ext cx="7772400" cy="331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297;p43">
            <a:extLst>
              <a:ext uri="{FF2B5EF4-FFF2-40B4-BE49-F238E27FC236}">
                <a16:creationId xmlns:a16="http://schemas.microsoft.com/office/drawing/2014/main" id="{E49071D9-EA54-6D8D-DE2A-7B5AA24E3587}"/>
              </a:ext>
            </a:extLst>
          </p:cNvPr>
          <p:cNvSpPr txBox="1">
            <a:spLocks/>
          </p:cNvSpPr>
          <p:nvPr/>
        </p:nvSpPr>
        <p:spPr>
          <a:xfrm>
            <a:off x="2962116" y="972925"/>
            <a:ext cx="26584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pPr algn="ctr"/>
            <a:r>
              <a:rPr lang="es-ES_tradnl" sz="1600" dirty="0">
                <a:solidFill>
                  <a:schemeClr val="accent1"/>
                </a:solidFill>
                <a:latin typeface="Lucida Sans" panose="020B0602030504020204" pitchFamily="34" charset="77"/>
              </a:rPr>
              <a:t>Diabetes vs </a:t>
            </a:r>
            <a:r>
              <a:rPr lang="es-ES_tradnl" sz="1600" dirty="0" err="1">
                <a:solidFill>
                  <a:schemeClr val="accent1"/>
                </a:solidFill>
                <a:latin typeface="Lucida Sans" panose="020B0602030504020204" pitchFamily="34" charset="77"/>
              </a:rPr>
              <a:t>Pregnancies</a:t>
            </a:r>
            <a:endParaRPr lang="es-ES_tradnl" sz="1600" dirty="0">
              <a:solidFill>
                <a:schemeClr val="accent1"/>
              </a:solidFill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87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Conclusión</a:t>
            </a:r>
            <a:endParaRPr dirty="0"/>
          </a:p>
        </p:txBody>
      </p:sp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720000" y="1457277"/>
            <a:ext cx="4114550" cy="1450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He </a:t>
            </a:r>
            <a:r>
              <a:rPr lang="en-US" sz="1400" dirty="0" err="1"/>
              <a:t>podido</a:t>
            </a:r>
            <a:r>
              <a:rPr lang="en-US" sz="1400" dirty="0"/>
              <a:t> </a:t>
            </a:r>
            <a:r>
              <a:rPr lang="en-US" sz="1400" dirty="0" err="1"/>
              <a:t>explorar</a:t>
            </a:r>
            <a:r>
              <a:rPr lang="en-US" sz="1400" dirty="0"/>
              <a:t> y </a:t>
            </a:r>
            <a:r>
              <a:rPr lang="en-US" sz="1400" dirty="0" err="1"/>
              <a:t>comprender</a:t>
            </a:r>
            <a:r>
              <a:rPr lang="en-US" sz="1400" dirty="0"/>
              <a:t> </a:t>
            </a:r>
            <a:r>
              <a:rPr lang="en-US" sz="1400" dirty="0" err="1"/>
              <a:t>mejor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patrones</a:t>
            </a:r>
            <a:r>
              <a:rPr lang="en-US" sz="1400" dirty="0"/>
              <a:t> y </a:t>
            </a:r>
            <a:r>
              <a:rPr lang="en-US" sz="1400" dirty="0" err="1"/>
              <a:t>relaciones</a:t>
            </a:r>
            <a:r>
              <a:rPr lang="en-US" sz="1400" dirty="0"/>
              <a:t> </a:t>
            </a:r>
            <a:r>
              <a:rPr lang="en-US" sz="1400" dirty="0" err="1"/>
              <a:t>presentes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datasets </a:t>
            </a:r>
            <a:r>
              <a:rPr lang="en-US" sz="1400" dirty="0" err="1"/>
              <a:t>estudiados</a:t>
            </a:r>
            <a:r>
              <a:rPr lang="en-US" sz="1400" dirty="0"/>
              <a:t>, y </a:t>
            </a:r>
            <a:r>
              <a:rPr lang="en-US" sz="1400" dirty="0" err="1"/>
              <a:t>descubrimiento</a:t>
            </a:r>
            <a:r>
              <a:rPr lang="en-US" sz="1400" dirty="0"/>
              <a:t> de </a:t>
            </a:r>
            <a:r>
              <a:rPr lang="en-US" sz="1400" dirty="0" err="1"/>
              <a:t>correlaciones</a:t>
            </a:r>
            <a:r>
              <a:rPr lang="en-US" sz="1400" dirty="0"/>
              <a:t> </a:t>
            </a:r>
            <a:r>
              <a:rPr lang="en-US" sz="1400" dirty="0" err="1"/>
              <a:t>significantes</a:t>
            </a:r>
            <a:endParaRPr sz="1400" dirty="0"/>
          </a:p>
        </p:txBody>
      </p:sp>
      <p:pic>
        <p:nvPicPr>
          <p:cNvPr id="3074" name="Picture 2" descr="170+ Conclusion Clipart Pictures Illustrations, Royalty-Free ...">
            <a:extLst>
              <a:ext uri="{FF2B5EF4-FFF2-40B4-BE49-F238E27FC236}">
                <a16:creationId xmlns:a16="http://schemas.microsoft.com/office/drawing/2014/main" id="{DB5C4DF3-A020-21A9-B7CE-3819DE5F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68" y="2182442"/>
            <a:ext cx="3331676" cy="26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51</Words>
  <Application>Microsoft Macintosh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Anybody SemiBold</vt:lpstr>
      <vt:lpstr>Albert Sans</vt:lpstr>
      <vt:lpstr>Lucida Sans</vt:lpstr>
      <vt:lpstr>Arial</vt:lpstr>
      <vt:lpstr>Data Analysis Consulting by Slidesgo</vt:lpstr>
      <vt:lpstr>Mi Jornada de Análisis de Datos</vt:lpstr>
      <vt:lpstr>Desafíos</vt:lpstr>
      <vt:lpstr>Hallazgos sorprendentes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Jornada de Estadística</dc:title>
  <cp:lastModifiedBy>Shruti Tewaney</cp:lastModifiedBy>
  <cp:revision>8</cp:revision>
  <dcterms:modified xsi:type="dcterms:W3CDTF">2023-07-26T14:55:17Z</dcterms:modified>
</cp:coreProperties>
</file>