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Quattrocen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c4a834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c4a834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8c4559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8c4559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c4a8344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c4a8344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c4a834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c4a8344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81300"/>
            <a:ext cx="85206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 b="1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MGMT 571: DATA MINING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 b="1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KAGGLE COMPETITION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BANKRUPTCY PREDICTION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53328" y="2497424"/>
            <a:ext cx="42603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Data Pirates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Abhishek </a:t>
            </a:r>
            <a:r>
              <a:rPr lang="en" sz="2000" dirty="0" err="1"/>
              <a:t>Bhambhu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/>
              <a:t>Deeksha</a:t>
            </a:r>
            <a:r>
              <a:rPr lang="en" sz="2000" dirty="0"/>
              <a:t> Goyal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Shruti Gupta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28" y="2081324"/>
            <a:ext cx="42672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829DAB-8138-D747-A3B3-1F0F0ECA19D1}"/>
              </a:ext>
            </a:extLst>
          </p:cNvPr>
          <p:cNvSpPr/>
          <p:nvPr/>
        </p:nvSpPr>
        <p:spPr>
          <a:xfrm>
            <a:off x="0" y="0"/>
            <a:ext cx="9144000" cy="28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3CE01-0733-E546-8374-6E0946364802}"/>
              </a:ext>
            </a:extLst>
          </p:cNvPr>
          <p:cNvSpPr/>
          <p:nvPr/>
        </p:nvSpPr>
        <p:spPr>
          <a:xfrm>
            <a:off x="0" y="4881312"/>
            <a:ext cx="9144000" cy="281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3B99C-4632-2B4A-BFF2-520E412A4044}"/>
              </a:ext>
            </a:extLst>
          </p:cNvPr>
          <p:cNvSpPr txBox="1"/>
          <p:nvPr/>
        </p:nvSpPr>
        <p:spPr>
          <a:xfrm>
            <a:off x="5486400" y="4881312"/>
            <a:ext cx="365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MS BAIM 2019-20 | KRANNERT SCHOOL OF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Phase Process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4737"/>
            <a:ext cx="9144000" cy="342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325" y="1608921"/>
            <a:ext cx="745626" cy="7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F37DDF-439C-2C42-9C9B-0645DBBD3CAE}"/>
              </a:ext>
            </a:extLst>
          </p:cNvPr>
          <p:cNvSpPr/>
          <p:nvPr/>
        </p:nvSpPr>
        <p:spPr>
          <a:xfrm>
            <a:off x="0" y="0"/>
            <a:ext cx="9144000" cy="28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96C36-340D-E542-84E5-13E2620AE8EC}"/>
              </a:ext>
            </a:extLst>
          </p:cNvPr>
          <p:cNvSpPr/>
          <p:nvPr/>
        </p:nvSpPr>
        <p:spPr>
          <a:xfrm>
            <a:off x="0" y="4881312"/>
            <a:ext cx="9144000" cy="281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7F40A-285E-F843-9D1B-33D3D9200746}"/>
              </a:ext>
            </a:extLst>
          </p:cNvPr>
          <p:cNvSpPr txBox="1"/>
          <p:nvPr/>
        </p:nvSpPr>
        <p:spPr>
          <a:xfrm>
            <a:off x="5486400" y="4881312"/>
            <a:ext cx="365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MS BAIM 2019-20 | KRANNERT SCHOOL OF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Oversampling (before and after)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4175" cy="30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075" y="1170125"/>
            <a:ext cx="4386524" cy="30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69BD76-1707-9F47-AC09-D211FCA3F581}"/>
              </a:ext>
            </a:extLst>
          </p:cNvPr>
          <p:cNvSpPr/>
          <p:nvPr/>
        </p:nvSpPr>
        <p:spPr>
          <a:xfrm>
            <a:off x="0" y="0"/>
            <a:ext cx="9144000" cy="28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005DC-5CC3-6842-A308-9CB584267C14}"/>
              </a:ext>
            </a:extLst>
          </p:cNvPr>
          <p:cNvSpPr/>
          <p:nvPr/>
        </p:nvSpPr>
        <p:spPr>
          <a:xfrm>
            <a:off x="0" y="4881312"/>
            <a:ext cx="9144000" cy="281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7B582-5E60-9A4A-811F-CCAD79D581E6}"/>
              </a:ext>
            </a:extLst>
          </p:cNvPr>
          <p:cNvSpPr txBox="1"/>
          <p:nvPr/>
        </p:nvSpPr>
        <p:spPr>
          <a:xfrm>
            <a:off x="5486400" y="4881312"/>
            <a:ext cx="365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MS BAIM 2019-20 | KRANNERT SCHOOL OF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Quattrocento Sans"/>
                <a:ea typeface="Quattrocento Sans"/>
                <a:cs typeface="Quattrocento Sans"/>
                <a:sym typeface="Quattrocento Sans"/>
              </a:rPr>
              <a:t>Best Fit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: num_leaves, max_depth, min_data_leaf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Quattrocento Sans"/>
                <a:ea typeface="Quattrocento Sans"/>
                <a:cs typeface="Quattrocento Sans"/>
                <a:sym typeface="Quattrocento Sans"/>
              </a:rPr>
              <a:t>Speed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: bagging_fraction, feature_fraction, max_bin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Quattrocento Sans"/>
                <a:ea typeface="Quattrocento Sans"/>
                <a:cs typeface="Quattrocento Sans"/>
                <a:sym typeface="Quattrocento Sans"/>
              </a:rPr>
              <a:t>Accuracy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: num_leaves, max_bin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Parameters Used for Training: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Max_depth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Num_leaves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Min_child_samples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N_estimator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N_jobs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B8111-FA27-B240-B219-234459EFCF06}"/>
              </a:ext>
            </a:extLst>
          </p:cNvPr>
          <p:cNvSpPr/>
          <p:nvPr/>
        </p:nvSpPr>
        <p:spPr>
          <a:xfrm>
            <a:off x="0" y="0"/>
            <a:ext cx="9144000" cy="28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F09F2-1E46-7447-90DA-AA8AAE9D699C}"/>
              </a:ext>
            </a:extLst>
          </p:cNvPr>
          <p:cNvSpPr/>
          <p:nvPr/>
        </p:nvSpPr>
        <p:spPr>
          <a:xfrm>
            <a:off x="0" y="4881312"/>
            <a:ext cx="9144000" cy="281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08837-4444-0E4D-BD60-8F98E7CBA9F5}"/>
              </a:ext>
            </a:extLst>
          </p:cNvPr>
          <p:cNvSpPr txBox="1"/>
          <p:nvPr/>
        </p:nvSpPr>
        <p:spPr>
          <a:xfrm>
            <a:off x="5486400" y="4881312"/>
            <a:ext cx="365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MS BAIM 2019-20 | KRANNERT SCHOOL OF MANAGEMENT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627B341-D69C-49B0-A0FF-AF9FEE49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87" y="574625"/>
            <a:ext cx="4393059" cy="3684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Light Gradient Boost Method	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Light GBM is prefixed as ‘Light’ because of its high speed. Light GBM can handle the large size of data and takes lower memory to run.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6943"/>
            <a:ext cx="3877449" cy="14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021" y="2114550"/>
            <a:ext cx="3479149" cy="16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523475" y="3852650"/>
            <a:ext cx="852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LGBM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512090" y="3852650"/>
            <a:ext cx="852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471359" y="3471650"/>
            <a:ext cx="852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01E10-9E70-BB4D-8230-0753590955DA}"/>
              </a:ext>
            </a:extLst>
          </p:cNvPr>
          <p:cNvSpPr/>
          <p:nvPr/>
        </p:nvSpPr>
        <p:spPr>
          <a:xfrm>
            <a:off x="0" y="0"/>
            <a:ext cx="9144000" cy="28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BB03A7-5D2E-DC43-9AF4-F3D268B155DA}"/>
              </a:ext>
            </a:extLst>
          </p:cNvPr>
          <p:cNvSpPr/>
          <p:nvPr/>
        </p:nvSpPr>
        <p:spPr>
          <a:xfrm>
            <a:off x="0" y="4881312"/>
            <a:ext cx="9144000" cy="281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2B0C6-D204-A74A-873D-32EAF396B26D}"/>
              </a:ext>
            </a:extLst>
          </p:cNvPr>
          <p:cNvSpPr txBox="1"/>
          <p:nvPr/>
        </p:nvSpPr>
        <p:spPr>
          <a:xfrm>
            <a:off x="5486400" y="4881312"/>
            <a:ext cx="365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MS BAIM 2019-20 | KRANNERT SCHOOL OF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D91F-1917-1842-A0FD-90C9A2B3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8CDA-FC9A-9745-AEF7-36315090E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11430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THANK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7AD43-A716-AB49-9144-57400BAEE012}"/>
              </a:ext>
            </a:extLst>
          </p:cNvPr>
          <p:cNvSpPr/>
          <p:nvPr/>
        </p:nvSpPr>
        <p:spPr>
          <a:xfrm>
            <a:off x="0" y="0"/>
            <a:ext cx="9144000" cy="28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A7FF6-84A2-6D4E-9EB6-A1EDE6614150}"/>
              </a:ext>
            </a:extLst>
          </p:cNvPr>
          <p:cNvSpPr/>
          <p:nvPr/>
        </p:nvSpPr>
        <p:spPr>
          <a:xfrm>
            <a:off x="0" y="4881312"/>
            <a:ext cx="9144000" cy="281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E21F6-192D-9449-8A83-3B02CFC71E70}"/>
              </a:ext>
            </a:extLst>
          </p:cNvPr>
          <p:cNvSpPr txBox="1"/>
          <p:nvPr/>
        </p:nvSpPr>
        <p:spPr>
          <a:xfrm>
            <a:off x="5486400" y="4881312"/>
            <a:ext cx="365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MS BAIM 2019-20 | KRANNERT SCHOOL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4259914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177</Words>
  <Application>Microsoft Office PowerPoint</Application>
  <PresentationFormat>On-screen Show (16:9)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Quattrocento Sans</vt:lpstr>
      <vt:lpstr>Simple Light</vt:lpstr>
      <vt:lpstr>MGMT 571: DATA MINING KAGGLE COMPETITION BANKRUPTCY PREDICTION</vt:lpstr>
      <vt:lpstr>Four Phase Process</vt:lpstr>
      <vt:lpstr>SMOTE Oversampling (before and after) </vt:lpstr>
      <vt:lpstr>Hyperparameter Tuning</vt:lpstr>
      <vt:lpstr>WHY Light Gradient Boost Method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571: DATA MINING KAGGLE COMPETITION BANKRUPTCY PREDICTION</dc:title>
  <cp:lastModifiedBy>Bhambhu, Abhishek</cp:lastModifiedBy>
  <cp:revision>3</cp:revision>
  <dcterms:modified xsi:type="dcterms:W3CDTF">2019-10-03T19:00:13Z</dcterms:modified>
</cp:coreProperties>
</file>