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8" r:id="rId4"/>
    <p:sldId id="265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CA783-5AB5-4E5D-9DD6-43C9339312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E41120-595F-4711-B25C-BB127B74842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35BB703-7435-4C0D-91FB-616CFC09DCBC}" type="parTrans" cxnId="{A5EBD944-FEB3-4432-BBC1-0BD0E8FF2C9A}">
      <dgm:prSet/>
      <dgm:spPr/>
      <dgm:t>
        <a:bodyPr/>
        <a:lstStyle/>
        <a:p>
          <a:endParaRPr lang="en-US"/>
        </a:p>
      </dgm:t>
    </dgm:pt>
    <dgm:pt modelId="{2CE1C5A3-595B-4636-BFD0-717EE9E0690B}" type="sibTrans" cxnId="{A5EBD944-FEB3-4432-BBC1-0BD0E8FF2C9A}">
      <dgm:prSet/>
      <dgm:spPr/>
      <dgm:t>
        <a:bodyPr/>
        <a:lstStyle/>
        <a:p>
          <a:endParaRPr lang="en-US"/>
        </a:p>
      </dgm:t>
    </dgm:pt>
    <dgm:pt modelId="{4AD118B9-AAD9-4425-9992-DD0A140AD968}">
      <dgm:prSet phldrT="[Text]"/>
      <dgm:spPr/>
      <dgm:t>
        <a:bodyPr/>
        <a:lstStyle/>
        <a:p>
          <a:r>
            <a:rPr lang="en-US" dirty="0" smtClean="0"/>
            <a:t>Why fuzzy control? </a:t>
          </a:r>
          <a:endParaRPr lang="en-US" dirty="0"/>
        </a:p>
      </dgm:t>
    </dgm:pt>
    <dgm:pt modelId="{0A009F73-4803-421C-99AF-EC08596C00C9}" type="parTrans" cxnId="{A1F720B2-8EB1-47F9-A0C3-28EC87DBC64B}">
      <dgm:prSet/>
      <dgm:spPr/>
      <dgm:t>
        <a:bodyPr/>
        <a:lstStyle/>
        <a:p>
          <a:endParaRPr lang="en-US"/>
        </a:p>
      </dgm:t>
    </dgm:pt>
    <dgm:pt modelId="{6B96DA5D-BA1F-4A1C-B0CA-2ACD9091A62E}" type="sibTrans" cxnId="{A1F720B2-8EB1-47F9-A0C3-28EC87DBC64B}">
      <dgm:prSet/>
      <dgm:spPr/>
      <dgm:t>
        <a:bodyPr/>
        <a:lstStyle/>
        <a:p>
          <a:endParaRPr lang="en-US"/>
        </a:p>
      </dgm:t>
    </dgm:pt>
    <dgm:pt modelId="{05D3B480-BF1F-4519-9BA6-2C8DCA18A080}">
      <dgm:prSet phldrT="[Text]"/>
      <dgm:spPr/>
      <dgm:t>
        <a:bodyPr/>
        <a:lstStyle/>
        <a:p>
          <a:r>
            <a:rPr lang="en-US" dirty="0" smtClean="0"/>
            <a:t>Fuzzy sets and logic, and linguistic variables</a:t>
          </a:r>
          <a:endParaRPr lang="en-US" dirty="0"/>
        </a:p>
      </dgm:t>
    </dgm:pt>
    <dgm:pt modelId="{DB2F6DA2-0E4B-4E32-95AD-F3014280E9B1}" type="parTrans" cxnId="{B0F89529-5F9C-46FA-BB49-D0BF9117632E}">
      <dgm:prSet/>
      <dgm:spPr/>
      <dgm:t>
        <a:bodyPr/>
        <a:lstStyle/>
        <a:p>
          <a:endParaRPr lang="en-US"/>
        </a:p>
      </dgm:t>
    </dgm:pt>
    <dgm:pt modelId="{746809D3-EC47-47A2-B068-218E4E7D2B1F}" type="sibTrans" cxnId="{B0F89529-5F9C-46FA-BB49-D0BF9117632E}">
      <dgm:prSet/>
      <dgm:spPr/>
      <dgm:t>
        <a:bodyPr/>
        <a:lstStyle/>
        <a:p>
          <a:endParaRPr lang="en-US"/>
        </a:p>
      </dgm:t>
    </dgm:pt>
    <dgm:pt modelId="{1CDA4F1D-44EE-4C14-ACBD-2B63BC2550A0}">
      <dgm:prSet phldrT="[Text]"/>
      <dgm:spPr/>
      <dgm:t>
        <a:bodyPr/>
        <a:lstStyle/>
        <a:p>
          <a:r>
            <a:rPr lang="en-US" dirty="0" smtClean="0"/>
            <a:t>Fuzzy Control</a:t>
          </a:r>
          <a:endParaRPr lang="en-US" dirty="0"/>
        </a:p>
      </dgm:t>
    </dgm:pt>
    <dgm:pt modelId="{495B2DBA-4EBD-4E21-87B6-90ED5851C9A7}" type="parTrans" cxnId="{755711C0-738D-4DDA-96EF-E72BD2EE0ED7}">
      <dgm:prSet/>
      <dgm:spPr/>
      <dgm:t>
        <a:bodyPr/>
        <a:lstStyle/>
        <a:p>
          <a:endParaRPr lang="en-US"/>
        </a:p>
      </dgm:t>
    </dgm:pt>
    <dgm:pt modelId="{CAE1567A-453E-4F1D-88B5-AC0E92BA2071}" type="sibTrans" cxnId="{755711C0-738D-4DDA-96EF-E72BD2EE0ED7}">
      <dgm:prSet/>
      <dgm:spPr/>
      <dgm:t>
        <a:bodyPr/>
        <a:lstStyle/>
        <a:p>
          <a:endParaRPr lang="en-US"/>
        </a:p>
      </dgm:t>
    </dgm:pt>
    <dgm:pt modelId="{F19F5630-77E9-47B5-984A-DD0FAC90F4E9}">
      <dgm:prSet phldrT="[Text]"/>
      <dgm:spPr/>
      <dgm:t>
        <a:bodyPr/>
        <a:lstStyle/>
        <a:p>
          <a:r>
            <a:rPr lang="en-US" dirty="0" smtClean="0"/>
            <a:t>  Definition</a:t>
          </a:r>
          <a:endParaRPr lang="en-US" dirty="0"/>
        </a:p>
      </dgm:t>
    </dgm:pt>
    <dgm:pt modelId="{7B9F0B81-DC6C-41FF-B972-DF972ACF37AF}" type="parTrans" cxnId="{C27B737A-E78C-4D06-B51E-2E11E85346B4}">
      <dgm:prSet/>
      <dgm:spPr/>
      <dgm:t>
        <a:bodyPr/>
        <a:lstStyle/>
        <a:p>
          <a:endParaRPr lang="en-US"/>
        </a:p>
      </dgm:t>
    </dgm:pt>
    <dgm:pt modelId="{0FB915F8-6540-4AB5-B51C-D13171D381AC}" type="sibTrans" cxnId="{C27B737A-E78C-4D06-B51E-2E11E85346B4}">
      <dgm:prSet/>
      <dgm:spPr/>
      <dgm:t>
        <a:bodyPr/>
        <a:lstStyle/>
        <a:p>
          <a:endParaRPr lang="en-US"/>
        </a:p>
      </dgm:t>
    </dgm:pt>
    <dgm:pt modelId="{0A3A7CB7-B259-48FC-AEED-CAC21747D6EC}">
      <dgm:prSet phldrT="[Text]"/>
      <dgm:spPr/>
      <dgm:t>
        <a:bodyPr/>
        <a:lstStyle/>
        <a:p>
          <a:r>
            <a:rPr lang="en-US" dirty="0" smtClean="0"/>
            <a:t>Design Scheme</a:t>
          </a:r>
          <a:endParaRPr lang="en-US" dirty="0"/>
        </a:p>
      </dgm:t>
    </dgm:pt>
    <dgm:pt modelId="{6191FF8B-4961-49D2-AA28-0674CD8C8A32}" type="parTrans" cxnId="{68CD47EC-DD4F-404B-82F2-95CA9075249F}">
      <dgm:prSet/>
      <dgm:spPr/>
      <dgm:t>
        <a:bodyPr/>
        <a:lstStyle/>
        <a:p>
          <a:endParaRPr lang="en-US"/>
        </a:p>
      </dgm:t>
    </dgm:pt>
    <dgm:pt modelId="{E1AB8DDF-6613-4356-B1AA-71550430BF8D}" type="sibTrans" cxnId="{68CD47EC-DD4F-404B-82F2-95CA9075249F}">
      <dgm:prSet/>
      <dgm:spPr/>
      <dgm:t>
        <a:bodyPr/>
        <a:lstStyle/>
        <a:p>
          <a:endParaRPr lang="en-US"/>
        </a:p>
      </dgm:t>
    </dgm:pt>
    <dgm:pt modelId="{3F8D7327-0875-48D4-81E3-308AFEF6A6EF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6F45C44C-A3FB-45EC-8F3B-03B0B6A5FA16}" type="parTrans" cxnId="{2DD582DB-4740-4E76-A3D8-AC3ADB790461}">
      <dgm:prSet/>
      <dgm:spPr/>
      <dgm:t>
        <a:bodyPr/>
        <a:lstStyle/>
        <a:p>
          <a:endParaRPr lang="en-US"/>
        </a:p>
      </dgm:t>
    </dgm:pt>
    <dgm:pt modelId="{28BEA1DE-E2D1-4FC9-A670-86788601CEF4}" type="sibTrans" cxnId="{2DD582DB-4740-4E76-A3D8-AC3ADB790461}">
      <dgm:prSet/>
      <dgm:spPr/>
      <dgm:t>
        <a:bodyPr/>
        <a:lstStyle/>
        <a:p>
          <a:endParaRPr lang="en-US"/>
        </a:p>
      </dgm:t>
    </dgm:pt>
    <dgm:pt modelId="{83324C3B-FCCD-4494-A8A1-9D0A7CD2F6A4}">
      <dgm:prSet phldrT="[Text]"/>
      <dgm:spPr/>
      <dgm:t>
        <a:bodyPr/>
        <a:lstStyle/>
        <a:p>
          <a:r>
            <a:rPr lang="en-US" dirty="0" smtClean="0"/>
            <a:t>Implementation in MATLAB</a:t>
          </a:r>
          <a:endParaRPr lang="en-US" dirty="0"/>
        </a:p>
      </dgm:t>
    </dgm:pt>
    <dgm:pt modelId="{573694FE-39FE-43A6-BE4D-7305ECAD4A5E}" type="parTrans" cxnId="{2575A87B-65AD-4AC9-8794-829EE102A10E}">
      <dgm:prSet/>
      <dgm:spPr/>
      <dgm:t>
        <a:bodyPr/>
        <a:lstStyle/>
        <a:p>
          <a:endParaRPr lang="en-US"/>
        </a:p>
      </dgm:t>
    </dgm:pt>
    <dgm:pt modelId="{4F25EF80-8C89-436A-919A-16E242A9F14C}" type="sibTrans" cxnId="{2575A87B-65AD-4AC9-8794-829EE102A10E}">
      <dgm:prSet/>
      <dgm:spPr/>
      <dgm:t>
        <a:bodyPr/>
        <a:lstStyle/>
        <a:p>
          <a:endParaRPr lang="en-US"/>
        </a:p>
      </dgm:t>
    </dgm:pt>
    <dgm:pt modelId="{D9AD3CA6-F200-4CCE-8CE7-5EFA07EBE820}">
      <dgm:prSet phldrT="[Text]"/>
      <dgm:spPr/>
      <dgm:t>
        <a:bodyPr/>
        <a:lstStyle/>
        <a:p>
          <a:r>
            <a:rPr lang="en-US" dirty="0" smtClean="0"/>
            <a:t>   Structure</a:t>
          </a:r>
          <a:endParaRPr lang="en-US" dirty="0"/>
        </a:p>
      </dgm:t>
    </dgm:pt>
    <dgm:pt modelId="{A00A52A5-9543-40A4-AB61-EFA7336D9FD5}" type="parTrans" cxnId="{D2EDC819-146E-4E9D-B37B-E199BC2831BE}">
      <dgm:prSet/>
      <dgm:spPr/>
      <dgm:t>
        <a:bodyPr/>
        <a:lstStyle/>
        <a:p>
          <a:endParaRPr lang="en-US"/>
        </a:p>
      </dgm:t>
    </dgm:pt>
    <dgm:pt modelId="{251A16F8-CFBB-4D2E-B57F-4AA882857040}" type="sibTrans" cxnId="{D2EDC819-146E-4E9D-B37B-E199BC2831BE}">
      <dgm:prSet/>
      <dgm:spPr/>
      <dgm:t>
        <a:bodyPr/>
        <a:lstStyle/>
        <a:p>
          <a:endParaRPr lang="en-US"/>
        </a:p>
      </dgm:t>
    </dgm:pt>
    <dgm:pt modelId="{A2845DBC-908B-44C5-82F4-24FD3871B6CC}">
      <dgm:prSet phldrT="[Text]"/>
      <dgm:spPr/>
      <dgm:t>
        <a:bodyPr/>
        <a:lstStyle/>
        <a:p>
          <a:r>
            <a:rPr lang="en-US" dirty="0" smtClean="0"/>
            <a:t>    Types </a:t>
          </a:r>
          <a:endParaRPr lang="en-US" dirty="0"/>
        </a:p>
      </dgm:t>
    </dgm:pt>
    <dgm:pt modelId="{63E5A6BB-57C7-4D08-914C-497C6176942E}" type="parTrans" cxnId="{F4EF6CB8-69E5-4624-B7FD-85863B1B9616}">
      <dgm:prSet/>
      <dgm:spPr/>
      <dgm:t>
        <a:bodyPr/>
        <a:lstStyle/>
        <a:p>
          <a:endParaRPr lang="en-US"/>
        </a:p>
      </dgm:t>
    </dgm:pt>
    <dgm:pt modelId="{920E7433-0057-41B8-83D7-A6A9D71E5DCC}" type="sibTrans" cxnId="{F4EF6CB8-69E5-4624-B7FD-85863B1B9616}">
      <dgm:prSet/>
      <dgm:spPr/>
      <dgm:t>
        <a:bodyPr/>
        <a:lstStyle/>
        <a:p>
          <a:endParaRPr lang="en-US"/>
        </a:p>
      </dgm:t>
    </dgm:pt>
    <dgm:pt modelId="{0235210D-B205-4B17-844A-3F033B333C0F}">
      <dgm:prSet phldrT="[Text]"/>
      <dgm:spPr/>
      <dgm:t>
        <a:bodyPr/>
        <a:lstStyle/>
        <a:p>
          <a:r>
            <a:rPr lang="en-US" dirty="0" smtClean="0"/>
            <a:t>Comparison via </a:t>
          </a:r>
          <a:r>
            <a:rPr lang="en-US" dirty="0" err="1" smtClean="0"/>
            <a:t>Simulink</a:t>
          </a:r>
          <a:r>
            <a:rPr lang="en-US" dirty="0" smtClean="0"/>
            <a:t>, conventional PID </a:t>
          </a:r>
          <a:r>
            <a:rPr lang="en-US" dirty="0" err="1" smtClean="0"/>
            <a:t>vs</a:t>
          </a:r>
          <a:r>
            <a:rPr lang="en-US" dirty="0" smtClean="0"/>
            <a:t> Fuzzy controller  </a:t>
          </a:r>
          <a:endParaRPr lang="en-US" dirty="0"/>
        </a:p>
      </dgm:t>
    </dgm:pt>
    <dgm:pt modelId="{A20DF42C-A253-47F7-B7D0-DEEC25AC777C}" type="parTrans" cxnId="{626EC620-3285-4800-8775-816B630AF9CB}">
      <dgm:prSet/>
      <dgm:spPr/>
      <dgm:t>
        <a:bodyPr/>
        <a:lstStyle/>
        <a:p>
          <a:endParaRPr lang="en-US"/>
        </a:p>
      </dgm:t>
    </dgm:pt>
    <dgm:pt modelId="{BE154B68-081C-4D46-9285-AF8F0E1EFCF0}" type="sibTrans" cxnId="{626EC620-3285-4800-8775-816B630AF9CB}">
      <dgm:prSet/>
      <dgm:spPr/>
      <dgm:t>
        <a:bodyPr/>
        <a:lstStyle/>
        <a:p>
          <a:endParaRPr lang="en-US"/>
        </a:p>
      </dgm:t>
    </dgm:pt>
    <dgm:pt modelId="{F75E80AD-6A81-447D-BC9F-DFBB95AB76CE}">
      <dgm:prSet phldrT="[Text]"/>
      <dgm:spPr/>
      <dgm:t>
        <a:bodyPr/>
        <a:lstStyle/>
        <a:p>
          <a:r>
            <a:rPr lang="en-US" dirty="0" smtClean="0"/>
            <a:t>Various control strategies </a:t>
          </a:r>
          <a:endParaRPr lang="en-US" dirty="0"/>
        </a:p>
      </dgm:t>
    </dgm:pt>
    <dgm:pt modelId="{2405408F-578D-4CDA-8379-D5A58CB7D7E6}" type="parTrans" cxnId="{4DA539BC-0AAA-4F67-AD58-F223CB2212CB}">
      <dgm:prSet/>
      <dgm:spPr/>
    </dgm:pt>
    <dgm:pt modelId="{36442447-3FC9-4B26-A456-A6D53B0592FA}" type="sibTrans" cxnId="{4DA539BC-0AAA-4F67-AD58-F223CB2212CB}">
      <dgm:prSet/>
      <dgm:spPr/>
    </dgm:pt>
    <dgm:pt modelId="{7FC77C2F-42B1-4FCE-AA45-AF0D9FE8CE5B}" type="pres">
      <dgm:prSet presAssocID="{B78CA783-5AB5-4E5D-9DD6-43C933931234}" presName="linearFlow" presStyleCnt="0">
        <dgm:presLayoutVars>
          <dgm:dir/>
          <dgm:animLvl val="lvl"/>
          <dgm:resizeHandles val="exact"/>
        </dgm:presLayoutVars>
      </dgm:prSet>
      <dgm:spPr/>
    </dgm:pt>
    <dgm:pt modelId="{926F770F-3635-464D-9F02-74B867D6BE12}" type="pres">
      <dgm:prSet presAssocID="{5DE41120-595F-4711-B25C-BB127B74842B}" presName="composite" presStyleCnt="0"/>
      <dgm:spPr/>
    </dgm:pt>
    <dgm:pt modelId="{F6BC8AC3-AD59-4747-93CC-B8BA4DD8F5C1}" type="pres">
      <dgm:prSet presAssocID="{5DE41120-595F-4711-B25C-BB127B7484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5D4F7A0-30AF-476F-9553-7CA55BBD571E}" type="pres">
      <dgm:prSet presAssocID="{5DE41120-595F-4711-B25C-BB127B74842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7C637-9CBD-4A50-BD22-B196C5C9595A}" type="pres">
      <dgm:prSet presAssocID="{2CE1C5A3-595B-4636-BFD0-717EE9E0690B}" presName="sp" presStyleCnt="0"/>
      <dgm:spPr/>
    </dgm:pt>
    <dgm:pt modelId="{207D82D0-5FF6-416F-8AE6-C146273CE86B}" type="pres">
      <dgm:prSet presAssocID="{1CDA4F1D-44EE-4C14-ACBD-2B63BC2550A0}" presName="composite" presStyleCnt="0"/>
      <dgm:spPr/>
    </dgm:pt>
    <dgm:pt modelId="{E4A46B05-D9E9-43D9-A507-7F1A67CE89B6}" type="pres">
      <dgm:prSet presAssocID="{1CDA4F1D-44EE-4C14-ACBD-2B63BC2550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356D7-5910-4EE8-A17A-1B107FD07046}" type="pres">
      <dgm:prSet presAssocID="{1CDA4F1D-44EE-4C14-ACBD-2B63BC2550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3E0C8-A604-4B5C-B26F-4A8C5493091A}" type="pres">
      <dgm:prSet presAssocID="{CAE1567A-453E-4F1D-88B5-AC0E92BA2071}" presName="sp" presStyleCnt="0"/>
      <dgm:spPr/>
    </dgm:pt>
    <dgm:pt modelId="{04947030-2099-4150-A807-AF4B30E808E6}" type="pres">
      <dgm:prSet presAssocID="{0A3A7CB7-B259-48FC-AEED-CAC21747D6EC}" presName="composite" presStyleCnt="0"/>
      <dgm:spPr/>
    </dgm:pt>
    <dgm:pt modelId="{77298EA9-FA6A-4524-A169-614A1EEDCDD9}" type="pres">
      <dgm:prSet presAssocID="{0A3A7CB7-B259-48FC-AEED-CAC21747D6E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D449-1076-45F4-9992-0A8AF3726065}" type="pres">
      <dgm:prSet presAssocID="{0A3A7CB7-B259-48FC-AEED-CAC21747D6E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99546D-7459-40EC-9902-2FF317E7330C}" type="presOf" srcId="{1CDA4F1D-44EE-4C14-ACBD-2B63BC2550A0}" destId="{E4A46B05-D9E9-43D9-A507-7F1A67CE89B6}" srcOrd="0" destOrd="0" presId="urn:microsoft.com/office/officeart/2005/8/layout/chevron2"/>
    <dgm:cxn modelId="{2DD582DB-4740-4E76-A3D8-AC3ADB790461}" srcId="{0A3A7CB7-B259-48FC-AEED-CAC21747D6EC}" destId="{3F8D7327-0875-48D4-81E3-308AFEF6A6EF}" srcOrd="0" destOrd="0" parTransId="{6F45C44C-A3FB-45EC-8F3B-03B0B6A5FA16}" sibTransId="{28BEA1DE-E2D1-4FC9-A670-86788601CEF4}"/>
    <dgm:cxn modelId="{EA2E79A8-B882-43AF-BB59-E2B60EEBB0C3}" type="presOf" srcId="{F19F5630-77E9-47B5-984A-DD0FAC90F4E9}" destId="{C71356D7-5910-4EE8-A17A-1B107FD07046}" srcOrd="0" destOrd="0" presId="urn:microsoft.com/office/officeart/2005/8/layout/chevron2"/>
    <dgm:cxn modelId="{C60E2DEC-FC7A-41B1-BC7A-3CC75FA5043F}" type="presOf" srcId="{3F8D7327-0875-48D4-81E3-308AFEF6A6EF}" destId="{DF20D449-1076-45F4-9992-0A8AF3726065}" srcOrd="0" destOrd="0" presId="urn:microsoft.com/office/officeart/2005/8/layout/chevron2"/>
    <dgm:cxn modelId="{A5EBD944-FEB3-4432-BBC1-0BD0E8FF2C9A}" srcId="{B78CA783-5AB5-4E5D-9DD6-43C933931234}" destId="{5DE41120-595F-4711-B25C-BB127B74842B}" srcOrd="0" destOrd="0" parTransId="{235BB703-7435-4C0D-91FB-616CFC09DCBC}" sibTransId="{2CE1C5A3-595B-4636-BFD0-717EE9E0690B}"/>
    <dgm:cxn modelId="{5AF7D8F3-1E8B-4058-89D0-9F5A8575FAF7}" type="presOf" srcId="{F75E80AD-6A81-447D-BC9F-DFBB95AB76CE}" destId="{A5D4F7A0-30AF-476F-9553-7CA55BBD571E}" srcOrd="0" destOrd="2" presId="urn:microsoft.com/office/officeart/2005/8/layout/chevron2"/>
    <dgm:cxn modelId="{DD56C03B-CCF9-4187-B645-3AE0BFA70B2F}" type="presOf" srcId="{D9AD3CA6-F200-4CCE-8CE7-5EFA07EBE820}" destId="{C71356D7-5910-4EE8-A17A-1B107FD07046}" srcOrd="0" destOrd="1" presId="urn:microsoft.com/office/officeart/2005/8/layout/chevron2"/>
    <dgm:cxn modelId="{FA352070-A651-4CB8-AE80-A4562B9A7541}" type="presOf" srcId="{0235210D-B205-4B17-844A-3F033B333C0F}" destId="{DF20D449-1076-45F4-9992-0A8AF3726065}" srcOrd="0" destOrd="2" presId="urn:microsoft.com/office/officeart/2005/8/layout/chevron2"/>
    <dgm:cxn modelId="{D2EDC819-146E-4E9D-B37B-E199BC2831BE}" srcId="{1CDA4F1D-44EE-4C14-ACBD-2B63BC2550A0}" destId="{D9AD3CA6-F200-4CCE-8CE7-5EFA07EBE820}" srcOrd="1" destOrd="0" parTransId="{A00A52A5-9543-40A4-AB61-EFA7336D9FD5}" sibTransId="{251A16F8-CFBB-4D2E-B57F-4AA882857040}"/>
    <dgm:cxn modelId="{A1F720B2-8EB1-47F9-A0C3-28EC87DBC64B}" srcId="{5DE41120-595F-4711-B25C-BB127B74842B}" destId="{4AD118B9-AAD9-4425-9992-DD0A140AD968}" srcOrd="0" destOrd="0" parTransId="{0A009F73-4803-421C-99AF-EC08596C00C9}" sibTransId="{6B96DA5D-BA1F-4A1C-B0CA-2ACD9091A62E}"/>
    <dgm:cxn modelId="{6312EA50-0A5F-4223-93D3-0CF3D675E02F}" type="presOf" srcId="{0A3A7CB7-B259-48FC-AEED-CAC21747D6EC}" destId="{77298EA9-FA6A-4524-A169-614A1EEDCDD9}" srcOrd="0" destOrd="0" presId="urn:microsoft.com/office/officeart/2005/8/layout/chevron2"/>
    <dgm:cxn modelId="{626EC620-3285-4800-8775-816B630AF9CB}" srcId="{0A3A7CB7-B259-48FC-AEED-CAC21747D6EC}" destId="{0235210D-B205-4B17-844A-3F033B333C0F}" srcOrd="2" destOrd="0" parTransId="{A20DF42C-A253-47F7-B7D0-DEEC25AC777C}" sibTransId="{BE154B68-081C-4D46-9285-AF8F0E1EFCF0}"/>
    <dgm:cxn modelId="{B5432C4B-37D1-4BE6-9FE2-BCCC463DD2BF}" type="presOf" srcId="{83324C3B-FCCD-4494-A8A1-9D0A7CD2F6A4}" destId="{DF20D449-1076-45F4-9992-0A8AF3726065}" srcOrd="0" destOrd="1" presId="urn:microsoft.com/office/officeart/2005/8/layout/chevron2"/>
    <dgm:cxn modelId="{E23D9D38-458E-4BCB-A9C4-A3F9EA22655C}" type="presOf" srcId="{4AD118B9-AAD9-4425-9992-DD0A140AD968}" destId="{A5D4F7A0-30AF-476F-9553-7CA55BBD571E}" srcOrd="0" destOrd="0" presId="urn:microsoft.com/office/officeart/2005/8/layout/chevron2"/>
    <dgm:cxn modelId="{F8742F13-7BB1-449E-A606-7F295E09D336}" type="presOf" srcId="{B78CA783-5AB5-4E5D-9DD6-43C933931234}" destId="{7FC77C2F-42B1-4FCE-AA45-AF0D9FE8CE5B}" srcOrd="0" destOrd="0" presId="urn:microsoft.com/office/officeart/2005/8/layout/chevron2"/>
    <dgm:cxn modelId="{68CD47EC-DD4F-404B-82F2-95CA9075249F}" srcId="{B78CA783-5AB5-4E5D-9DD6-43C933931234}" destId="{0A3A7CB7-B259-48FC-AEED-CAC21747D6EC}" srcOrd="2" destOrd="0" parTransId="{6191FF8B-4961-49D2-AA28-0674CD8C8A32}" sibTransId="{E1AB8DDF-6613-4356-B1AA-71550430BF8D}"/>
    <dgm:cxn modelId="{755711C0-738D-4DDA-96EF-E72BD2EE0ED7}" srcId="{B78CA783-5AB5-4E5D-9DD6-43C933931234}" destId="{1CDA4F1D-44EE-4C14-ACBD-2B63BC2550A0}" srcOrd="1" destOrd="0" parTransId="{495B2DBA-4EBD-4E21-87B6-90ED5851C9A7}" sibTransId="{CAE1567A-453E-4F1D-88B5-AC0E92BA2071}"/>
    <dgm:cxn modelId="{C27B737A-E78C-4D06-B51E-2E11E85346B4}" srcId="{1CDA4F1D-44EE-4C14-ACBD-2B63BC2550A0}" destId="{F19F5630-77E9-47B5-984A-DD0FAC90F4E9}" srcOrd="0" destOrd="0" parTransId="{7B9F0B81-DC6C-41FF-B972-DF972ACF37AF}" sibTransId="{0FB915F8-6540-4AB5-B51C-D13171D381AC}"/>
    <dgm:cxn modelId="{C8E454AA-3481-49A2-999B-C9A26FB3F501}" type="presOf" srcId="{5DE41120-595F-4711-B25C-BB127B74842B}" destId="{F6BC8AC3-AD59-4747-93CC-B8BA4DD8F5C1}" srcOrd="0" destOrd="0" presId="urn:microsoft.com/office/officeart/2005/8/layout/chevron2"/>
    <dgm:cxn modelId="{2575A87B-65AD-4AC9-8794-829EE102A10E}" srcId="{0A3A7CB7-B259-48FC-AEED-CAC21747D6EC}" destId="{83324C3B-FCCD-4494-A8A1-9D0A7CD2F6A4}" srcOrd="1" destOrd="0" parTransId="{573694FE-39FE-43A6-BE4D-7305ECAD4A5E}" sibTransId="{4F25EF80-8C89-436A-919A-16E242A9F14C}"/>
    <dgm:cxn modelId="{B0F89529-5F9C-46FA-BB49-D0BF9117632E}" srcId="{5DE41120-595F-4711-B25C-BB127B74842B}" destId="{05D3B480-BF1F-4519-9BA6-2C8DCA18A080}" srcOrd="1" destOrd="0" parTransId="{DB2F6DA2-0E4B-4E32-95AD-F3014280E9B1}" sibTransId="{746809D3-EC47-47A2-B068-218E4E7D2B1F}"/>
    <dgm:cxn modelId="{985BF712-1C23-490B-8757-1ABC26107AA7}" type="presOf" srcId="{05D3B480-BF1F-4519-9BA6-2C8DCA18A080}" destId="{A5D4F7A0-30AF-476F-9553-7CA55BBD571E}" srcOrd="0" destOrd="1" presId="urn:microsoft.com/office/officeart/2005/8/layout/chevron2"/>
    <dgm:cxn modelId="{60D48D01-CEED-43A5-8F72-1DABE45DF8A1}" type="presOf" srcId="{A2845DBC-908B-44C5-82F4-24FD3871B6CC}" destId="{C71356D7-5910-4EE8-A17A-1B107FD07046}" srcOrd="0" destOrd="2" presId="urn:microsoft.com/office/officeart/2005/8/layout/chevron2"/>
    <dgm:cxn modelId="{4DA539BC-0AAA-4F67-AD58-F223CB2212CB}" srcId="{5DE41120-595F-4711-B25C-BB127B74842B}" destId="{F75E80AD-6A81-447D-BC9F-DFBB95AB76CE}" srcOrd="2" destOrd="0" parTransId="{2405408F-578D-4CDA-8379-D5A58CB7D7E6}" sibTransId="{36442447-3FC9-4B26-A456-A6D53B0592FA}"/>
    <dgm:cxn modelId="{F4EF6CB8-69E5-4624-B7FD-85863B1B9616}" srcId="{1CDA4F1D-44EE-4C14-ACBD-2B63BC2550A0}" destId="{A2845DBC-908B-44C5-82F4-24FD3871B6CC}" srcOrd="2" destOrd="0" parTransId="{63E5A6BB-57C7-4D08-914C-497C6176942E}" sibTransId="{920E7433-0057-41B8-83D7-A6A9D71E5DCC}"/>
    <dgm:cxn modelId="{31AFE390-D017-4272-922B-01EB56B76A72}" type="presParOf" srcId="{7FC77C2F-42B1-4FCE-AA45-AF0D9FE8CE5B}" destId="{926F770F-3635-464D-9F02-74B867D6BE12}" srcOrd="0" destOrd="0" presId="urn:microsoft.com/office/officeart/2005/8/layout/chevron2"/>
    <dgm:cxn modelId="{371B4F75-2DFE-4483-8FAC-9E216000F35B}" type="presParOf" srcId="{926F770F-3635-464D-9F02-74B867D6BE12}" destId="{F6BC8AC3-AD59-4747-93CC-B8BA4DD8F5C1}" srcOrd="0" destOrd="0" presId="urn:microsoft.com/office/officeart/2005/8/layout/chevron2"/>
    <dgm:cxn modelId="{79B1F650-ABE3-48C0-97C7-9C67D2466E03}" type="presParOf" srcId="{926F770F-3635-464D-9F02-74B867D6BE12}" destId="{A5D4F7A0-30AF-476F-9553-7CA55BBD571E}" srcOrd="1" destOrd="0" presId="urn:microsoft.com/office/officeart/2005/8/layout/chevron2"/>
    <dgm:cxn modelId="{7B7516B6-B684-4AAB-B99B-E88B9E57BF45}" type="presParOf" srcId="{7FC77C2F-42B1-4FCE-AA45-AF0D9FE8CE5B}" destId="{7D67C637-9CBD-4A50-BD22-B196C5C9595A}" srcOrd="1" destOrd="0" presId="urn:microsoft.com/office/officeart/2005/8/layout/chevron2"/>
    <dgm:cxn modelId="{E9391C2E-BA57-41B0-9F10-352902F69F8B}" type="presParOf" srcId="{7FC77C2F-42B1-4FCE-AA45-AF0D9FE8CE5B}" destId="{207D82D0-5FF6-416F-8AE6-C146273CE86B}" srcOrd="2" destOrd="0" presId="urn:microsoft.com/office/officeart/2005/8/layout/chevron2"/>
    <dgm:cxn modelId="{06E54ACF-C336-480E-A933-61EBFAE73542}" type="presParOf" srcId="{207D82D0-5FF6-416F-8AE6-C146273CE86B}" destId="{E4A46B05-D9E9-43D9-A507-7F1A67CE89B6}" srcOrd="0" destOrd="0" presId="urn:microsoft.com/office/officeart/2005/8/layout/chevron2"/>
    <dgm:cxn modelId="{E70D9B76-AE7B-48D9-8F1D-DBB88E8497BA}" type="presParOf" srcId="{207D82D0-5FF6-416F-8AE6-C146273CE86B}" destId="{C71356D7-5910-4EE8-A17A-1B107FD07046}" srcOrd="1" destOrd="0" presId="urn:microsoft.com/office/officeart/2005/8/layout/chevron2"/>
    <dgm:cxn modelId="{DF112488-E345-439B-B7B1-FB962446175F}" type="presParOf" srcId="{7FC77C2F-42B1-4FCE-AA45-AF0D9FE8CE5B}" destId="{EC93E0C8-A604-4B5C-B26F-4A8C5493091A}" srcOrd="3" destOrd="0" presId="urn:microsoft.com/office/officeart/2005/8/layout/chevron2"/>
    <dgm:cxn modelId="{79CEF345-5EAB-4D4B-8069-AA8218E9F41F}" type="presParOf" srcId="{7FC77C2F-42B1-4FCE-AA45-AF0D9FE8CE5B}" destId="{04947030-2099-4150-A807-AF4B30E808E6}" srcOrd="4" destOrd="0" presId="urn:microsoft.com/office/officeart/2005/8/layout/chevron2"/>
    <dgm:cxn modelId="{A1820C29-3F99-4D98-A897-AB377022BDB0}" type="presParOf" srcId="{04947030-2099-4150-A807-AF4B30E808E6}" destId="{77298EA9-FA6A-4524-A169-614A1EEDCDD9}" srcOrd="0" destOrd="0" presId="urn:microsoft.com/office/officeart/2005/8/layout/chevron2"/>
    <dgm:cxn modelId="{21EA71E2-B1F8-4DBA-8E63-DD131DC6E6B0}" type="presParOf" srcId="{04947030-2099-4150-A807-AF4B30E808E6}" destId="{DF20D449-1076-45F4-9992-0A8AF3726065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6DCA4-F675-4258-9795-37A13CC05EE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2E3AC43-5425-4B61-BFCD-88D3574B414F}">
      <dgm:prSet phldrT="[Text]"/>
      <dgm:spPr/>
      <dgm:t>
        <a:bodyPr/>
        <a:lstStyle/>
        <a:p>
          <a:r>
            <a:rPr lang="en-US" dirty="0" smtClean="0"/>
            <a:t>Easy to understand -  since rules of governing the control law are expressed in natural linguistic terms.  </a:t>
          </a:r>
          <a:endParaRPr lang="en-US" dirty="0"/>
        </a:p>
      </dgm:t>
    </dgm:pt>
    <dgm:pt modelId="{F6D73263-8A89-45C8-8E19-7E3EB13C4597}" type="parTrans" cxnId="{B3D495F6-9AE6-4C8E-B77C-4AEF0DCA07FD}">
      <dgm:prSet/>
      <dgm:spPr/>
      <dgm:t>
        <a:bodyPr/>
        <a:lstStyle/>
        <a:p>
          <a:endParaRPr lang="en-US"/>
        </a:p>
      </dgm:t>
    </dgm:pt>
    <dgm:pt modelId="{E1F63A4C-B8CF-4AE7-8D49-E2F772976831}" type="sibTrans" cxnId="{B3D495F6-9AE6-4C8E-B77C-4AEF0DCA07FD}">
      <dgm:prSet/>
      <dgm:spPr/>
      <dgm:t>
        <a:bodyPr/>
        <a:lstStyle/>
        <a:p>
          <a:endParaRPr lang="en-US"/>
        </a:p>
      </dgm:t>
    </dgm:pt>
    <dgm:pt modelId="{F5849BD2-399C-438A-AD80-40F51C157E3F}">
      <dgm:prSet phldrT="[Text]"/>
      <dgm:spPr/>
      <dgm:t>
        <a:bodyPr/>
        <a:lstStyle/>
        <a:p>
          <a:r>
            <a:rPr lang="en-US" dirty="0" smtClean="0"/>
            <a:t>Customizable </a:t>
          </a:r>
          <a:endParaRPr lang="en-US" dirty="0"/>
        </a:p>
      </dgm:t>
    </dgm:pt>
    <dgm:pt modelId="{91F9AC9F-ACBA-4517-AE5E-36C3B0BA3E2E}" type="parTrans" cxnId="{B683E0B9-4EA3-4D94-BC92-352E28BAB822}">
      <dgm:prSet/>
      <dgm:spPr/>
      <dgm:t>
        <a:bodyPr/>
        <a:lstStyle/>
        <a:p>
          <a:endParaRPr lang="en-US"/>
        </a:p>
      </dgm:t>
    </dgm:pt>
    <dgm:pt modelId="{43FF3392-8E4D-4116-909E-A4F3841A0DB8}" type="sibTrans" cxnId="{B683E0B9-4EA3-4D94-BC92-352E28BAB822}">
      <dgm:prSet/>
      <dgm:spPr/>
      <dgm:t>
        <a:bodyPr/>
        <a:lstStyle/>
        <a:p>
          <a:endParaRPr lang="en-US"/>
        </a:p>
      </dgm:t>
    </dgm:pt>
    <dgm:pt modelId="{F3AEF4F9-B905-45C1-BE11-7C5CD5172BE9}">
      <dgm:prSet/>
      <dgm:spPr/>
      <dgm:t>
        <a:bodyPr/>
        <a:lstStyle/>
        <a:p>
          <a:r>
            <a:rPr lang="en-US" dirty="0" smtClean="0"/>
            <a:t>Robust – can cover a wide range of operating conditions and can operate with noise and disturbances  </a:t>
          </a:r>
          <a:endParaRPr lang="en-US" dirty="0" smtClean="0"/>
        </a:p>
      </dgm:t>
    </dgm:pt>
    <dgm:pt modelId="{EC67F259-ACFC-42A1-A3ED-A3C3840B188B}" type="parTrans" cxnId="{7A769BB4-329F-4AD4-A844-8503D4B75A9E}">
      <dgm:prSet/>
      <dgm:spPr/>
      <dgm:t>
        <a:bodyPr/>
        <a:lstStyle/>
        <a:p>
          <a:endParaRPr lang="en-US"/>
        </a:p>
      </dgm:t>
    </dgm:pt>
    <dgm:pt modelId="{D34B0B3F-0313-4087-B83A-1E51D55120C5}" type="sibTrans" cxnId="{7A769BB4-329F-4AD4-A844-8503D4B75A9E}">
      <dgm:prSet/>
      <dgm:spPr/>
      <dgm:t>
        <a:bodyPr/>
        <a:lstStyle/>
        <a:p>
          <a:endParaRPr lang="en-US"/>
        </a:p>
      </dgm:t>
    </dgm:pt>
    <dgm:pt modelId="{B868E88C-66D6-4091-B18D-BE9331AE23F2}">
      <dgm:prSet/>
      <dgm:spPr/>
      <dgm:t>
        <a:bodyPr/>
        <a:lstStyle/>
        <a:p>
          <a:r>
            <a:rPr lang="en-US" dirty="0" smtClean="0"/>
            <a:t>Cheaper </a:t>
          </a:r>
          <a:endParaRPr lang="en-US" dirty="0" smtClean="0"/>
        </a:p>
      </dgm:t>
    </dgm:pt>
    <dgm:pt modelId="{CC92C501-1EFF-44CE-9AD0-CC2E17CA486E}" type="parTrans" cxnId="{BC45360A-EC36-4E3F-8B5D-25EF8975DA9E}">
      <dgm:prSet/>
      <dgm:spPr/>
      <dgm:t>
        <a:bodyPr/>
        <a:lstStyle/>
        <a:p>
          <a:endParaRPr lang="en-US"/>
        </a:p>
      </dgm:t>
    </dgm:pt>
    <dgm:pt modelId="{70A88067-5989-408A-9E78-F16C643A2330}" type="sibTrans" cxnId="{BC45360A-EC36-4E3F-8B5D-25EF8975DA9E}">
      <dgm:prSet/>
      <dgm:spPr/>
      <dgm:t>
        <a:bodyPr/>
        <a:lstStyle/>
        <a:p>
          <a:endParaRPr lang="en-US"/>
        </a:p>
      </dgm:t>
    </dgm:pt>
    <dgm:pt modelId="{E873899E-7B77-4871-AA6E-E8ACD09C968E}" type="pres">
      <dgm:prSet presAssocID="{D046DCA4-F675-4258-9795-37A13CC05EE4}" presName="compositeShape" presStyleCnt="0">
        <dgm:presLayoutVars>
          <dgm:dir/>
          <dgm:resizeHandles/>
        </dgm:presLayoutVars>
      </dgm:prSet>
      <dgm:spPr/>
    </dgm:pt>
    <dgm:pt modelId="{980E5AB6-B78B-4DA6-B781-18F0F4C60DA7}" type="pres">
      <dgm:prSet presAssocID="{D046DCA4-F675-4258-9795-37A13CC05EE4}" presName="pyramid" presStyleLbl="node1" presStyleIdx="0" presStyleCnt="1"/>
      <dgm:spPr/>
    </dgm:pt>
    <dgm:pt modelId="{EFD40998-4C12-4EE7-8C2C-4EDD4E1BD347}" type="pres">
      <dgm:prSet presAssocID="{D046DCA4-F675-4258-9795-37A13CC05EE4}" presName="theList" presStyleCnt="0"/>
      <dgm:spPr/>
    </dgm:pt>
    <dgm:pt modelId="{5E8F59BA-B316-43DB-851A-392C55E942A3}" type="pres">
      <dgm:prSet presAssocID="{D2E3AC43-5425-4B61-BFCD-88D3574B414F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C1D68-760A-491C-8CD8-2C99541EFCE4}" type="pres">
      <dgm:prSet presAssocID="{D2E3AC43-5425-4B61-BFCD-88D3574B414F}" presName="aSpace" presStyleCnt="0"/>
      <dgm:spPr/>
    </dgm:pt>
    <dgm:pt modelId="{CA79B240-F4C1-4E19-B9A3-5AD86A9DA356}" type="pres">
      <dgm:prSet presAssocID="{B868E88C-66D6-4091-B18D-BE9331AE23F2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A3F89-A6FB-4403-8A9E-AE3E8ED84E83}" type="pres">
      <dgm:prSet presAssocID="{B868E88C-66D6-4091-B18D-BE9331AE23F2}" presName="aSpace" presStyleCnt="0"/>
      <dgm:spPr/>
    </dgm:pt>
    <dgm:pt modelId="{00C141F9-B591-4E2A-91EB-AF21EEEEF263}" type="pres">
      <dgm:prSet presAssocID="{F3AEF4F9-B905-45C1-BE11-7C5CD5172BE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6E3AB-58DB-415D-ADE1-50B4AF4F9DD8}" type="pres">
      <dgm:prSet presAssocID="{F3AEF4F9-B905-45C1-BE11-7C5CD5172BE9}" presName="aSpace" presStyleCnt="0"/>
      <dgm:spPr/>
    </dgm:pt>
    <dgm:pt modelId="{215F0BB8-4432-4F52-96E9-7ABC728E9692}" type="pres">
      <dgm:prSet presAssocID="{F5849BD2-399C-438A-AD80-40F51C157E3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F0C72-25CD-445F-93F7-CA8D78745C56}" type="pres">
      <dgm:prSet presAssocID="{F5849BD2-399C-438A-AD80-40F51C157E3F}" presName="aSpace" presStyleCnt="0"/>
      <dgm:spPr/>
    </dgm:pt>
  </dgm:ptLst>
  <dgm:cxnLst>
    <dgm:cxn modelId="{B683E0B9-4EA3-4D94-BC92-352E28BAB822}" srcId="{D046DCA4-F675-4258-9795-37A13CC05EE4}" destId="{F5849BD2-399C-438A-AD80-40F51C157E3F}" srcOrd="3" destOrd="0" parTransId="{91F9AC9F-ACBA-4517-AE5E-36C3B0BA3E2E}" sibTransId="{43FF3392-8E4D-4116-909E-A4F3841A0DB8}"/>
    <dgm:cxn modelId="{BC45360A-EC36-4E3F-8B5D-25EF8975DA9E}" srcId="{D046DCA4-F675-4258-9795-37A13CC05EE4}" destId="{B868E88C-66D6-4091-B18D-BE9331AE23F2}" srcOrd="1" destOrd="0" parTransId="{CC92C501-1EFF-44CE-9AD0-CC2E17CA486E}" sibTransId="{70A88067-5989-408A-9E78-F16C643A2330}"/>
    <dgm:cxn modelId="{B3D495F6-9AE6-4C8E-B77C-4AEF0DCA07FD}" srcId="{D046DCA4-F675-4258-9795-37A13CC05EE4}" destId="{D2E3AC43-5425-4B61-BFCD-88D3574B414F}" srcOrd="0" destOrd="0" parTransId="{F6D73263-8A89-45C8-8E19-7E3EB13C4597}" sibTransId="{E1F63A4C-B8CF-4AE7-8D49-E2F772976831}"/>
    <dgm:cxn modelId="{7A769BB4-329F-4AD4-A844-8503D4B75A9E}" srcId="{D046DCA4-F675-4258-9795-37A13CC05EE4}" destId="{F3AEF4F9-B905-45C1-BE11-7C5CD5172BE9}" srcOrd="2" destOrd="0" parTransId="{EC67F259-ACFC-42A1-A3ED-A3C3840B188B}" sibTransId="{D34B0B3F-0313-4087-B83A-1E51D55120C5}"/>
    <dgm:cxn modelId="{0C4090DE-C59A-412B-B13C-2A7E78436B7E}" type="presOf" srcId="{D2E3AC43-5425-4B61-BFCD-88D3574B414F}" destId="{5E8F59BA-B316-43DB-851A-392C55E942A3}" srcOrd="0" destOrd="0" presId="urn:microsoft.com/office/officeart/2005/8/layout/pyramid2"/>
    <dgm:cxn modelId="{C2AB1A3A-8F19-4AB0-B13F-3B122F0E7F8F}" type="presOf" srcId="{B868E88C-66D6-4091-B18D-BE9331AE23F2}" destId="{CA79B240-F4C1-4E19-B9A3-5AD86A9DA356}" srcOrd="0" destOrd="0" presId="urn:microsoft.com/office/officeart/2005/8/layout/pyramid2"/>
    <dgm:cxn modelId="{331CC06D-A98E-4AAD-9CD7-E8A7845071FA}" type="presOf" srcId="{F3AEF4F9-B905-45C1-BE11-7C5CD5172BE9}" destId="{00C141F9-B591-4E2A-91EB-AF21EEEEF263}" srcOrd="0" destOrd="0" presId="urn:microsoft.com/office/officeart/2005/8/layout/pyramid2"/>
    <dgm:cxn modelId="{D76233C0-AA1B-4CAE-8651-A239F2CCA600}" type="presOf" srcId="{D046DCA4-F675-4258-9795-37A13CC05EE4}" destId="{E873899E-7B77-4871-AA6E-E8ACD09C968E}" srcOrd="0" destOrd="0" presId="urn:microsoft.com/office/officeart/2005/8/layout/pyramid2"/>
    <dgm:cxn modelId="{5E3A90A2-7A8D-482B-AB30-718153CAA1F8}" type="presOf" srcId="{F5849BD2-399C-438A-AD80-40F51C157E3F}" destId="{215F0BB8-4432-4F52-96E9-7ABC728E9692}" srcOrd="0" destOrd="0" presId="urn:microsoft.com/office/officeart/2005/8/layout/pyramid2"/>
    <dgm:cxn modelId="{7DAA1983-A6FC-4068-800B-2CC576878130}" type="presParOf" srcId="{E873899E-7B77-4871-AA6E-E8ACD09C968E}" destId="{980E5AB6-B78B-4DA6-B781-18F0F4C60DA7}" srcOrd="0" destOrd="0" presId="urn:microsoft.com/office/officeart/2005/8/layout/pyramid2"/>
    <dgm:cxn modelId="{1079C5C3-BFD4-487E-B410-B912DC05EFC6}" type="presParOf" srcId="{E873899E-7B77-4871-AA6E-E8ACD09C968E}" destId="{EFD40998-4C12-4EE7-8C2C-4EDD4E1BD347}" srcOrd="1" destOrd="0" presId="urn:microsoft.com/office/officeart/2005/8/layout/pyramid2"/>
    <dgm:cxn modelId="{7010E203-F30D-4329-BEAC-A99397E31D2F}" type="presParOf" srcId="{EFD40998-4C12-4EE7-8C2C-4EDD4E1BD347}" destId="{5E8F59BA-B316-43DB-851A-392C55E942A3}" srcOrd="0" destOrd="0" presId="urn:microsoft.com/office/officeart/2005/8/layout/pyramid2"/>
    <dgm:cxn modelId="{16BCC7FB-85FF-42D0-BB00-4E309264A76B}" type="presParOf" srcId="{EFD40998-4C12-4EE7-8C2C-4EDD4E1BD347}" destId="{63AC1D68-760A-491C-8CD8-2C99541EFCE4}" srcOrd="1" destOrd="0" presId="urn:microsoft.com/office/officeart/2005/8/layout/pyramid2"/>
    <dgm:cxn modelId="{78212634-FAF2-49F7-925D-3887707D40FE}" type="presParOf" srcId="{EFD40998-4C12-4EE7-8C2C-4EDD4E1BD347}" destId="{CA79B240-F4C1-4E19-B9A3-5AD86A9DA356}" srcOrd="2" destOrd="0" presId="urn:microsoft.com/office/officeart/2005/8/layout/pyramid2"/>
    <dgm:cxn modelId="{0F0FA033-AE27-4687-8FCC-F4ABDEA78A70}" type="presParOf" srcId="{EFD40998-4C12-4EE7-8C2C-4EDD4E1BD347}" destId="{DDAA3F89-A6FB-4403-8A9E-AE3E8ED84E83}" srcOrd="3" destOrd="0" presId="urn:microsoft.com/office/officeart/2005/8/layout/pyramid2"/>
    <dgm:cxn modelId="{90E68150-7030-439A-8A4B-81C4DA8FB7B9}" type="presParOf" srcId="{EFD40998-4C12-4EE7-8C2C-4EDD4E1BD347}" destId="{00C141F9-B591-4E2A-91EB-AF21EEEEF263}" srcOrd="4" destOrd="0" presId="urn:microsoft.com/office/officeart/2005/8/layout/pyramid2"/>
    <dgm:cxn modelId="{7CAB4E47-2469-4E51-A239-A608D3DFDCD9}" type="presParOf" srcId="{EFD40998-4C12-4EE7-8C2C-4EDD4E1BD347}" destId="{6916E3AB-58DB-415D-ADE1-50B4AF4F9DD8}" srcOrd="5" destOrd="0" presId="urn:microsoft.com/office/officeart/2005/8/layout/pyramid2"/>
    <dgm:cxn modelId="{F9EBBF91-5321-4B8C-850B-132E41EFE216}" type="presParOf" srcId="{EFD40998-4C12-4EE7-8C2C-4EDD4E1BD347}" destId="{215F0BB8-4432-4F52-96E9-7ABC728E9692}" srcOrd="6" destOrd="0" presId="urn:microsoft.com/office/officeart/2005/8/layout/pyramid2"/>
    <dgm:cxn modelId="{E58B4CC2-8519-4E62-8B37-C015DBE58F90}" type="presParOf" srcId="{EFD40998-4C12-4EE7-8C2C-4EDD4E1BD347}" destId="{FEBF0C72-25CD-445F-93F7-CA8D78745C56}" srcOrd="7" destOrd="0" presId="urn:microsoft.com/office/officeart/2005/8/layout/pyramid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F7BE19-0141-43F7-B713-3BDF423CBA2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FAEAE-4FF7-41DA-ADA0-EA68EAF5489E}">
      <dgm:prSet phldrT="[Text]"/>
      <dgm:spPr/>
      <dgm:t>
        <a:bodyPr/>
        <a:lstStyle/>
        <a:p>
          <a:r>
            <a:rPr lang="en-US" dirty="0" smtClean="0"/>
            <a:t>Piecewise linear</a:t>
          </a:r>
          <a:endParaRPr lang="en-US" dirty="0"/>
        </a:p>
      </dgm:t>
    </dgm:pt>
    <dgm:pt modelId="{D2E52FD6-F4CC-4596-97D4-BBC35BE935C6}" type="parTrans" cxnId="{2EA1F651-CE2E-493E-8079-9AA8964650C4}">
      <dgm:prSet/>
      <dgm:spPr/>
      <dgm:t>
        <a:bodyPr/>
        <a:lstStyle/>
        <a:p>
          <a:endParaRPr lang="en-US"/>
        </a:p>
      </dgm:t>
    </dgm:pt>
    <dgm:pt modelId="{741ED194-947C-4BAE-BFA0-066257BD7BB3}" type="sibTrans" cxnId="{2EA1F651-CE2E-493E-8079-9AA8964650C4}">
      <dgm:prSet/>
      <dgm:spPr/>
      <dgm:t>
        <a:bodyPr/>
        <a:lstStyle/>
        <a:p>
          <a:endParaRPr lang="en-US"/>
        </a:p>
      </dgm:t>
    </dgm:pt>
    <dgm:pt modelId="{8C64A857-AFEA-41F0-AF19-A544B1822D88}">
      <dgm:prSet phldrT="[Text]"/>
      <dgm:spPr/>
      <dgm:t>
        <a:bodyPr/>
        <a:lstStyle/>
        <a:p>
          <a:endParaRPr lang="en-US" dirty="0"/>
        </a:p>
      </dgm:t>
    </dgm:pt>
    <dgm:pt modelId="{836BB666-A185-4E82-9D77-470489B96DAE}" type="parTrans" cxnId="{BE6A3D41-8CAF-4246-BDC1-6B0655D35084}">
      <dgm:prSet/>
      <dgm:spPr/>
      <dgm:t>
        <a:bodyPr/>
        <a:lstStyle/>
        <a:p>
          <a:endParaRPr lang="en-US"/>
        </a:p>
      </dgm:t>
    </dgm:pt>
    <dgm:pt modelId="{8702DBB7-5407-4F9B-8E43-AE3410FBAD2A}" type="sibTrans" cxnId="{BE6A3D41-8CAF-4246-BDC1-6B0655D35084}">
      <dgm:prSet/>
      <dgm:spPr/>
      <dgm:t>
        <a:bodyPr/>
        <a:lstStyle/>
        <a:p>
          <a:endParaRPr lang="en-US"/>
        </a:p>
      </dgm:t>
    </dgm:pt>
    <dgm:pt modelId="{010E1424-DE8D-4F22-BF66-438AAED26169}">
      <dgm:prSet phldrT="[Text]"/>
      <dgm:spPr/>
      <dgm:t>
        <a:bodyPr/>
        <a:lstStyle/>
        <a:p>
          <a:r>
            <a:rPr lang="en-US" dirty="0" smtClean="0"/>
            <a:t>Triangular </a:t>
          </a:r>
          <a:endParaRPr lang="en-US" dirty="0"/>
        </a:p>
      </dgm:t>
    </dgm:pt>
    <dgm:pt modelId="{530E9AC2-C13A-484D-9D63-8246489C2C90}" type="parTrans" cxnId="{A37675B9-A585-4A6D-8B30-9EF36442CAB6}">
      <dgm:prSet/>
      <dgm:spPr/>
      <dgm:t>
        <a:bodyPr/>
        <a:lstStyle/>
        <a:p>
          <a:endParaRPr lang="en-US"/>
        </a:p>
      </dgm:t>
    </dgm:pt>
    <dgm:pt modelId="{78D4947A-BABF-4BFD-8BF6-25C6E80A9C94}" type="sibTrans" cxnId="{A37675B9-A585-4A6D-8B30-9EF36442CAB6}">
      <dgm:prSet/>
      <dgm:spPr/>
      <dgm:t>
        <a:bodyPr/>
        <a:lstStyle/>
        <a:p>
          <a:endParaRPr lang="en-US"/>
        </a:p>
      </dgm:t>
    </dgm:pt>
    <dgm:pt modelId="{51806DEC-E81A-4F5F-8645-04F2348BC2A9}">
      <dgm:prSet phldrT="[Text]" phldr="1"/>
      <dgm:spPr/>
      <dgm:t>
        <a:bodyPr/>
        <a:lstStyle/>
        <a:p>
          <a:endParaRPr lang="en-US"/>
        </a:p>
      </dgm:t>
    </dgm:pt>
    <dgm:pt modelId="{E8ABD13C-0A7F-41AF-98B5-EB5A3163BEB3}" type="parTrans" cxnId="{AB728B7B-BDBB-439B-9CC4-96273BD16BAD}">
      <dgm:prSet/>
      <dgm:spPr/>
      <dgm:t>
        <a:bodyPr/>
        <a:lstStyle/>
        <a:p>
          <a:endParaRPr lang="en-US"/>
        </a:p>
      </dgm:t>
    </dgm:pt>
    <dgm:pt modelId="{E0BA1680-F8AD-47A8-B4A6-C7C6DEE81AD1}" type="sibTrans" cxnId="{AB728B7B-BDBB-439B-9CC4-96273BD16BAD}">
      <dgm:prSet/>
      <dgm:spPr/>
      <dgm:t>
        <a:bodyPr/>
        <a:lstStyle/>
        <a:p>
          <a:endParaRPr lang="en-US"/>
        </a:p>
      </dgm:t>
    </dgm:pt>
    <dgm:pt modelId="{A356420C-09F2-4ACD-9632-8B89BFA9BED6}">
      <dgm:prSet phldrT="[Text]"/>
      <dgm:spPr/>
      <dgm:t>
        <a:bodyPr/>
        <a:lstStyle/>
        <a:p>
          <a:r>
            <a:rPr lang="en-US" dirty="0" smtClean="0"/>
            <a:t>Quadratic</a:t>
          </a:r>
          <a:endParaRPr lang="en-US" dirty="0"/>
        </a:p>
      </dgm:t>
    </dgm:pt>
    <dgm:pt modelId="{2B53C35A-B16F-470B-B182-084764BA5EC3}" type="parTrans" cxnId="{6A5B7A39-D043-405C-8717-DBCB805D0CE0}">
      <dgm:prSet/>
      <dgm:spPr/>
      <dgm:t>
        <a:bodyPr/>
        <a:lstStyle/>
        <a:p>
          <a:endParaRPr lang="en-US"/>
        </a:p>
      </dgm:t>
    </dgm:pt>
    <dgm:pt modelId="{EAEAD66F-251F-48BF-81D6-A41F2D2C5887}" type="sibTrans" cxnId="{6A5B7A39-D043-405C-8717-DBCB805D0CE0}">
      <dgm:prSet/>
      <dgm:spPr/>
      <dgm:t>
        <a:bodyPr/>
        <a:lstStyle/>
        <a:p>
          <a:endParaRPr lang="en-US"/>
        </a:p>
      </dgm:t>
    </dgm:pt>
    <dgm:pt modelId="{82AEA00C-B3F4-4A84-A3DD-CC286BC7B0A0}">
      <dgm:prSet phldrT="[Text]"/>
      <dgm:spPr/>
      <dgm:t>
        <a:bodyPr/>
        <a:lstStyle/>
        <a:p>
          <a:r>
            <a:rPr lang="en-US" dirty="0" smtClean="0"/>
            <a:t>Some other special functions : cosine and sine. </a:t>
          </a:r>
          <a:endParaRPr lang="en-US" dirty="0"/>
        </a:p>
      </dgm:t>
    </dgm:pt>
    <dgm:pt modelId="{59EF8224-D285-4C75-9534-9CCFE1A115C0}" type="parTrans" cxnId="{95C9A29F-02E5-4B3F-84C8-D53B56D56190}">
      <dgm:prSet/>
      <dgm:spPr/>
      <dgm:t>
        <a:bodyPr/>
        <a:lstStyle/>
        <a:p>
          <a:endParaRPr lang="en-US"/>
        </a:p>
      </dgm:t>
    </dgm:pt>
    <dgm:pt modelId="{224E0C70-49C4-4F78-B5D1-FF30325E68C3}" type="sibTrans" cxnId="{95C9A29F-02E5-4B3F-84C8-D53B56D56190}">
      <dgm:prSet/>
      <dgm:spPr/>
      <dgm:t>
        <a:bodyPr/>
        <a:lstStyle/>
        <a:p>
          <a:endParaRPr lang="en-US"/>
        </a:p>
      </dgm:t>
    </dgm:pt>
    <dgm:pt modelId="{C2E7D85A-8511-456A-B581-1D879511577E}">
      <dgm:prSet phldrT="[Text]"/>
      <dgm:spPr/>
      <dgm:t>
        <a:bodyPr/>
        <a:lstStyle/>
        <a:p>
          <a:endParaRPr lang="en-US" dirty="0"/>
        </a:p>
      </dgm:t>
    </dgm:pt>
    <dgm:pt modelId="{FD0C7C2A-7ACD-4FAE-B063-605B69E1CDA5}" type="parTrans" cxnId="{C9FC2213-DD47-4454-8B2A-0C917C60E7B6}">
      <dgm:prSet/>
      <dgm:spPr/>
      <dgm:t>
        <a:bodyPr/>
        <a:lstStyle/>
        <a:p>
          <a:endParaRPr lang="en-US"/>
        </a:p>
      </dgm:t>
    </dgm:pt>
    <dgm:pt modelId="{43BACA32-B98E-4E38-A422-4FFC9BD1E5AF}" type="sibTrans" cxnId="{C9FC2213-DD47-4454-8B2A-0C917C60E7B6}">
      <dgm:prSet/>
      <dgm:spPr/>
      <dgm:t>
        <a:bodyPr/>
        <a:lstStyle/>
        <a:p>
          <a:endParaRPr lang="en-US"/>
        </a:p>
      </dgm:t>
    </dgm:pt>
    <dgm:pt modelId="{9229F8B6-99A3-47FC-8AAB-0351DA191484}">
      <dgm:prSet phldrT="[Text]"/>
      <dgm:spPr/>
      <dgm:t>
        <a:bodyPr/>
        <a:lstStyle/>
        <a:p>
          <a:r>
            <a:rPr lang="en-US" dirty="0" smtClean="0"/>
            <a:t>Trapezoidal </a:t>
          </a:r>
          <a:endParaRPr lang="en-US" dirty="0"/>
        </a:p>
      </dgm:t>
    </dgm:pt>
    <dgm:pt modelId="{A1C44C40-AD1C-4E53-B79C-23CCE4442F87}" type="parTrans" cxnId="{3170DE42-C356-4C0E-A851-5CC9AF33FF9F}">
      <dgm:prSet/>
      <dgm:spPr/>
      <dgm:t>
        <a:bodyPr/>
        <a:lstStyle/>
        <a:p>
          <a:endParaRPr lang="en-US"/>
        </a:p>
      </dgm:t>
    </dgm:pt>
    <dgm:pt modelId="{685C2B52-D6AC-444D-85F2-D45CEF5D2357}" type="sibTrans" cxnId="{3170DE42-C356-4C0E-A851-5CC9AF33FF9F}">
      <dgm:prSet/>
      <dgm:spPr/>
      <dgm:t>
        <a:bodyPr/>
        <a:lstStyle/>
        <a:p>
          <a:endParaRPr lang="en-US"/>
        </a:p>
      </dgm:t>
    </dgm:pt>
    <dgm:pt modelId="{C4B7D116-D528-4330-9A97-6D32C0C11B5F}">
      <dgm:prSet phldrT="[Text]"/>
      <dgm:spPr/>
      <dgm:t>
        <a:bodyPr/>
        <a:lstStyle/>
        <a:p>
          <a:r>
            <a:rPr lang="en-US" dirty="0" smtClean="0"/>
            <a:t>Gaussian -  </a:t>
          </a:r>
          <a:endParaRPr lang="en-US" dirty="0"/>
        </a:p>
      </dgm:t>
    </dgm:pt>
    <dgm:pt modelId="{031FD4FF-D71F-4FE1-883E-A08BA05AA0BC}" type="parTrans" cxnId="{9DAEC4E3-835E-483A-85CB-425E4EB5814D}">
      <dgm:prSet/>
      <dgm:spPr/>
      <dgm:t>
        <a:bodyPr/>
        <a:lstStyle/>
        <a:p>
          <a:endParaRPr lang="en-US"/>
        </a:p>
      </dgm:t>
    </dgm:pt>
    <dgm:pt modelId="{9C04B277-56AB-4C42-A0C4-B2A78342073E}" type="sibTrans" cxnId="{9DAEC4E3-835E-483A-85CB-425E4EB5814D}">
      <dgm:prSet/>
      <dgm:spPr/>
      <dgm:t>
        <a:bodyPr/>
        <a:lstStyle/>
        <a:p>
          <a:endParaRPr lang="en-US"/>
        </a:p>
      </dgm:t>
    </dgm:pt>
    <dgm:pt modelId="{CF100AD2-3722-4685-B4A7-01B07358D589}">
      <dgm:prSet phldrT="[Text]"/>
      <dgm:spPr/>
      <dgm:t>
        <a:bodyPr/>
        <a:lstStyle/>
        <a:p>
          <a:endParaRPr lang="en-US" dirty="0"/>
        </a:p>
      </dgm:t>
    </dgm:pt>
    <dgm:pt modelId="{8D4BFF3A-F740-4C31-9B70-1A410744E745}" type="sibTrans" cxnId="{B3E74B88-1BC0-407D-8792-1ED2D73CF2F4}">
      <dgm:prSet/>
      <dgm:spPr/>
      <dgm:t>
        <a:bodyPr/>
        <a:lstStyle/>
        <a:p>
          <a:endParaRPr lang="en-US"/>
        </a:p>
      </dgm:t>
    </dgm:pt>
    <dgm:pt modelId="{9E60E610-027C-4C95-8CA1-A07C52C1AF0E}" type="parTrans" cxnId="{B3E74B88-1BC0-407D-8792-1ED2D73CF2F4}">
      <dgm:prSet/>
      <dgm:spPr/>
      <dgm:t>
        <a:bodyPr/>
        <a:lstStyle/>
        <a:p>
          <a:endParaRPr lang="en-US"/>
        </a:p>
      </dgm:t>
    </dgm:pt>
    <dgm:pt modelId="{26033B3B-EB54-4963-B421-7092183C5C0F}" type="pres">
      <dgm:prSet presAssocID="{A5F7BE19-0141-43F7-B713-3BDF423CBA2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7053CB0-1CF3-413C-A4A6-CE8A52CD2E9A}" type="pres">
      <dgm:prSet presAssocID="{372FAEAE-4FF7-41DA-ADA0-EA68EAF5489E}" presName="circle1" presStyleLbl="node1" presStyleIdx="0" presStyleCnt="3"/>
      <dgm:spPr/>
    </dgm:pt>
    <dgm:pt modelId="{AB3AA6B0-2690-4972-9846-FFFB92424F6D}" type="pres">
      <dgm:prSet presAssocID="{372FAEAE-4FF7-41DA-ADA0-EA68EAF5489E}" presName="space" presStyleCnt="0"/>
      <dgm:spPr/>
    </dgm:pt>
    <dgm:pt modelId="{9F0CCD42-9460-4D9C-9397-0C14115DD494}" type="pres">
      <dgm:prSet presAssocID="{372FAEAE-4FF7-41DA-ADA0-EA68EAF5489E}" presName="rect1" presStyleLbl="alignAcc1" presStyleIdx="0" presStyleCnt="3"/>
      <dgm:spPr/>
      <dgm:t>
        <a:bodyPr/>
        <a:lstStyle/>
        <a:p>
          <a:endParaRPr lang="en-US"/>
        </a:p>
      </dgm:t>
    </dgm:pt>
    <dgm:pt modelId="{65E93C8B-7B7A-4077-ABD2-E7C546645C37}" type="pres">
      <dgm:prSet presAssocID="{51806DEC-E81A-4F5F-8645-04F2348BC2A9}" presName="vertSpace2" presStyleLbl="node1" presStyleIdx="0" presStyleCnt="3"/>
      <dgm:spPr/>
    </dgm:pt>
    <dgm:pt modelId="{14DE12DC-D978-4101-94B1-D1CFDB3F1F17}" type="pres">
      <dgm:prSet presAssocID="{51806DEC-E81A-4F5F-8645-04F2348BC2A9}" presName="circle2" presStyleLbl="node1" presStyleIdx="1" presStyleCnt="3"/>
      <dgm:spPr/>
    </dgm:pt>
    <dgm:pt modelId="{B596F17F-AB37-454B-9FA0-AC435F865008}" type="pres">
      <dgm:prSet presAssocID="{51806DEC-E81A-4F5F-8645-04F2348BC2A9}" presName="rect2" presStyleLbl="alignAcc1" presStyleIdx="1" presStyleCnt="3" custScaleY="5669"/>
      <dgm:spPr/>
    </dgm:pt>
    <dgm:pt modelId="{5C4608DF-F22A-421D-91A5-3014BB486091}" type="pres">
      <dgm:prSet presAssocID="{CF100AD2-3722-4685-B4A7-01B07358D589}" presName="vertSpace3" presStyleLbl="node1" presStyleIdx="1" presStyleCnt="3"/>
      <dgm:spPr/>
    </dgm:pt>
    <dgm:pt modelId="{678AA108-E8A9-4BD0-9BC6-EC0F9BCED2C1}" type="pres">
      <dgm:prSet presAssocID="{CF100AD2-3722-4685-B4A7-01B07358D589}" presName="circle3" presStyleLbl="node1" presStyleIdx="2" presStyleCnt="3"/>
      <dgm:spPr/>
    </dgm:pt>
    <dgm:pt modelId="{90517AA1-FBA7-4A1B-8216-29F776071EE6}" type="pres">
      <dgm:prSet presAssocID="{CF100AD2-3722-4685-B4A7-01B07358D589}" presName="rect3" presStyleLbl="alignAcc1" presStyleIdx="2" presStyleCnt="3" custScaleY="228324"/>
      <dgm:spPr/>
      <dgm:t>
        <a:bodyPr/>
        <a:lstStyle/>
        <a:p>
          <a:endParaRPr lang="en-US"/>
        </a:p>
      </dgm:t>
    </dgm:pt>
    <dgm:pt modelId="{35234FE7-07E1-48F8-8D45-FCAC7346D849}" type="pres">
      <dgm:prSet presAssocID="{372FAEAE-4FF7-41DA-ADA0-EA68EAF5489E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166A0-5397-407B-9237-636DC68C2EEC}" type="pres">
      <dgm:prSet presAssocID="{372FAEAE-4FF7-41DA-ADA0-EA68EAF5489E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72486-163C-4030-B456-F5B1B342B5B0}" type="pres">
      <dgm:prSet presAssocID="{51806DEC-E81A-4F5F-8645-04F2348BC2A9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02B6AD65-EF62-4B76-9FE9-64534601C149}" type="pres">
      <dgm:prSet presAssocID="{51806DEC-E81A-4F5F-8645-04F2348BC2A9}" presName="rect2ChTx" presStyleLbl="alignAcc1" presStyleIdx="2" presStyleCnt="3">
        <dgm:presLayoutVars>
          <dgm:bulletEnabled val="1"/>
        </dgm:presLayoutVars>
      </dgm:prSet>
      <dgm:spPr/>
    </dgm:pt>
    <dgm:pt modelId="{4591B84C-8227-40A8-97F2-35C88E669944}" type="pres">
      <dgm:prSet presAssocID="{CF100AD2-3722-4685-B4A7-01B07358D589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7A1FC-A061-43DE-8CDE-1EEED14439CE}" type="pres">
      <dgm:prSet presAssocID="{CF100AD2-3722-4685-B4A7-01B07358D589}" presName="rect3ChTx" presStyleLbl="alignAcc1" presStyleIdx="2" presStyleCnt="3" custLinFactNeighborX="-92118" custLinFactNeighborY="-56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EC4E3-835E-483A-85CB-425E4EB5814D}" srcId="{CF100AD2-3722-4685-B4A7-01B07358D589}" destId="{C4B7D116-D528-4330-9A97-6D32C0C11B5F}" srcOrd="1" destOrd="0" parTransId="{031FD4FF-D71F-4FE1-883E-A08BA05AA0BC}" sibTransId="{9C04B277-56AB-4C42-A0C4-B2A78342073E}"/>
    <dgm:cxn modelId="{3170DE42-C356-4C0E-A851-5CC9AF33FF9F}" srcId="{372FAEAE-4FF7-41DA-ADA0-EA68EAF5489E}" destId="{9229F8B6-99A3-47FC-8AAB-0351DA191484}" srcOrd="2" destOrd="0" parTransId="{A1C44C40-AD1C-4E53-B79C-23CCE4442F87}" sibTransId="{685C2B52-D6AC-444D-85F2-D45CEF5D2357}"/>
    <dgm:cxn modelId="{9679719F-2450-4987-9D9D-9F2A0107299A}" type="presOf" srcId="{372FAEAE-4FF7-41DA-ADA0-EA68EAF5489E}" destId="{35234FE7-07E1-48F8-8D45-FCAC7346D849}" srcOrd="1" destOrd="0" presId="urn:microsoft.com/office/officeart/2005/8/layout/target3"/>
    <dgm:cxn modelId="{3CDFF554-BD6B-4CB8-9BF0-A7F4F57B0DE0}" type="presOf" srcId="{51806DEC-E81A-4F5F-8645-04F2348BC2A9}" destId="{B596F17F-AB37-454B-9FA0-AC435F865008}" srcOrd="0" destOrd="0" presId="urn:microsoft.com/office/officeart/2005/8/layout/target3"/>
    <dgm:cxn modelId="{BE6A3D41-8CAF-4246-BDC1-6B0655D35084}" srcId="{372FAEAE-4FF7-41DA-ADA0-EA68EAF5489E}" destId="{8C64A857-AFEA-41F0-AF19-A544B1822D88}" srcOrd="0" destOrd="0" parTransId="{836BB666-A185-4E82-9D77-470489B96DAE}" sibTransId="{8702DBB7-5407-4F9B-8E43-AE3410FBAD2A}"/>
    <dgm:cxn modelId="{06A2DC56-D745-4807-9EA8-ABD6181DD09A}" type="presOf" srcId="{C2E7D85A-8511-456A-B581-1D879511577E}" destId="{87A166A0-5397-407B-9237-636DC68C2EEC}" srcOrd="0" destOrd="3" presId="urn:microsoft.com/office/officeart/2005/8/layout/target3"/>
    <dgm:cxn modelId="{5684E1A0-265F-4396-8709-98796110CE2D}" type="presOf" srcId="{A5F7BE19-0141-43F7-B713-3BDF423CBA26}" destId="{26033B3B-EB54-4963-B421-7092183C5C0F}" srcOrd="0" destOrd="0" presId="urn:microsoft.com/office/officeart/2005/8/layout/target3"/>
    <dgm:cxn modelId="{F9811019-1A83-4C07-8C88-A3C224363297}" type="presOf" srcId="{010E1424-DE8D-4F22-BF66-438AAED26169}" destId="{87A166A0-5397-407B-9237-636DC68C2EEC}" srcOrd="0" destOrd="1" presId="urn:microsoft.com/office/officeart/2005/8/layout/target3"/>
    <dgm:cxn modelId="{47F65AC2-F0DE-4025-92FB-333CF68D3263}" type="presOf" srcId="{51806DEC-E81A-4F5F-8645-04F2348BC2A9}" destId="{CBF72486-163C-4030-B456-F5B1B342B5B0}" srcOrd="1" destOrd="0" presId="urn:microsoft.com/office/officeart/2005/8/layout/target3"/>
    <dgm:cxn modelId="{A37675B9-A585-4A6D-8B30-9EF36442CAB6}" srcId="{372FAEAE-4FF7-41DA-ADA0-EA68EAF5489E}" destId="{010E1424-DE8D-4F22-BF66-438AAED26169}" srcOrd="1" destOrd="0" parTransId="{530E9AC2-C13A-484D-9D63-8246489C2C90}" sibTransId="{78D4947A-BABF-4BFD-8BF6-25C6E80A9C94}"/>
    <dgm:cxn modelId="{6A5B7A39-D043-405C-8717-DBCB805D0CE0}" srcId="{CF100AD2-3722-4685-B4A7-01B07358D589}" destId="{A356420C-09F2-4ACD-9632-8B89BFA9BED6}" srcOrd="0" destOrd="0" parTransId="{2B53C35A-B16F-470B-B182-084764BA5EC3}" sibTransId="{EAEAD66F-251F-48BF-81D6-A41F2D2C5887}"/>
    <dgm:cxn modelId="{16349A90-048A-419B-BA7D-4EB0B02E3C37}" type="presOf" srcId="{CF100AD2-3722-4685-B4A7-01B07358D589}" destId="{4591B84C-8227-40A8-97F2-35C88E669944}" srcOrd="1" destOrd="0" presId="urn:microsoft.com/office/officeart/2005/8/layout/target3"/>
    <dgm:cxn modelId="{B6C09B10-7607-4494-87EA-75DA14110CFD}" type="presOf" srcId="{9229F8B6-99A3-47FC-8AAB-0351DA191484}" destId="{87A166A0-5397-407B-9237-636DC68C2EEC}" srcOrd="0" destOrd="2" presId="urn:microsoft.com/office/officeart/2005/8/layout/target3"/>
    <dgm:cxn modelId="{F3A44806-3873-4C9C-A3D0-3A8C9F2DF954}" type="presOf" srcId="{372FAEAE-4FF7-41DA-ADA0-EA68EAF5489E}" destId="{9F0CCD42-9460-4D9C-9397-0C14115DD494}" srcOrd="0" destOrd="0" presId="urn:microsoft.com/office/officeart/2005/8/layout/target3"/>
    <dgm:cxn modelId="{2EA1F651-CE2E-493E-8079-9AA8964650C4}" srcId="{A5F7BE19-0141-43F7-B713-3BDF423CBA26}" destId="{372FAEAE-4FF7-41DA-ADA0-EA68EAF5489E}" srcOrd="0" destOrd="0" parTransId="{D2E52FD6-F4CC-4596-97D4-BBC35BE935C6}" sibTransId="{741ED194-947C-4BAE-BFA0-066257BD7BB3}"/>
    <dgm:cxn modelId="{4F1E8866-C63A-46D1-BFAC-60D203F91BF3}" type="presOf" srcId="{82AEA00C-B3F4-4A84-A3DD-CC286BC7B0A0}" destId="{9A47A1FC-A061-43DE-8CDE-1EEED14439CE}" srcOrd="0" destOrd="2" presId="urn:microsoft.com/office/officeart/2005/8/layout/target3"/>
    <dgm:cxn modelId="{AB728B7B-BDBB-439B-9CC4-96273BD16BAD}" srcId="{A5F7BE19-0141-43F7-B713-3BDF423CBA26}" destId="{51806DEC-E81A-4F5F-8645-04F2348BC2A9}" srcOrd="1" destOrd="0" parTransId="{E8ABD13C-0A7F-41AF-98B5-EB5A3163BEB3}" sibTransId="{E0BA1680-F8AD-47A8-B4A6-C7C6DEE81AD1}"/>
    <dgm:cxn modelId="{65A7B82F-336A-492A-B3E1-9FE32FE372B9}" type="presOf" srcId="{8C64A857-AFEA-41F0-AF19-A544B1822D88}" destId="{87A166A0-5397-407B-9237-636DC68C2EEC}" srcOrd="0" destOrd="0" presId="urn:microsoft.com/office/officeart/2005/8/layout/target3"/>
    <dgm:cxn modelId="{95C9A29F-02E5-4B3F-84C8-D53B56D56190}" srcId="{CF100AD2-3722-4685-B4A7-01B07358D589}" destId="{82AEA00C-B3F4-4A84-A3DD-CC286BC7B0A0}" srcOrd="2" destOrd="0" parTransId="{59EF8224-D285-4C75-9534-9CCFE1A115C0}" sibTransId="{224E0C70-49C4-4F78-B5D1-FF30325E68C3}"/>
    <dgm:cxn modelId="{6C44B7D3-DE0A-45F1-8CFA-DFEF4AFBF630}" type="presOf" srcId="{A356420C-09F2-4ACD-9632-8B89BFA9BED6}" destId="{9A47A1FC-A061-43DE-8CDE-1EEED14439CE}" srcOrd="0" destOrd="0" presId="urn:microsoft.com/office/officeart/2005/8/layout/target3"/>
    <dgm:cxn modelId="{9B6D33F6-E7F0-458A-BAA5-0B366AECD855}" type="presOf" srcId="{C4B7D116-D528-4330-9A97-6D32C0C11B5F}" destId="{9A47A1FC-A061-43DE-8CDE-1EEED14439CE}" srcOrd="0" destOrd="1" presId="urn:microsoft.com/office/officeart/2005/8/layout/target3"/>
    <dgm:cxn modelId="{C9FC2213-DD47-4454-8B2A-0C917C60E7B6}" srcId="{372FAEAE-4FF7-41DA-ADA0-EA68EAF5489E}" destId="{C2E7D85A-8511-456A-B581-1D879511577E}" srcOrd="3" destOrd="0" parTransId="{FD0C7C2A-7ACD-4FAE-B063-605B69E1CDA5}" sibTransId="{43BACA32-B98E-4E38-A422-4FFC9BD1E5AF}"/>
    <dgm:cxn modelId="{0D7D39A3-7D1B-4C9A-8D1E-4DB0ED1CAA6F}" type="presOf" srcId="{CF100AD2-3722-4685-B4A7-01B07358D589}" destId="{90517AA1-FBA7-4A1B-8216-29F776071EE6}" srcOrd="0" destOrd="0" presId="urn:microsoft.com/office/officeart/2005/8/layout/target3"/>
    <dgm:cxn modelId="{B3E74B88-1BC0-407D-8792-1ED2D73CF2F4}" srcId="{A5F7BE19-0141-43F7-B713-3BDF423CBA26}" destId="{CF100AD2-3722-4685-B4A7-01B07358D589}" srcOrd="2" destOrd="0" parTransId="{9E60E610-027C-4C95-8CA1-A07C52C1AF0E}" sibTransId="{8D4BFF3A-F740-4C31-9B70-1A410744E745}"/>
    <dgm:cxn modelId="{80F1AA41-2150-42EB-AAD5-66D70BEC8377}" type="presParOf" srcId="{26033B3B-EB54-4963-B421-7092183C5C0F}" destId="{E7053CB0-1CF3-413C-A4A6-CE8A52CD2E9A}" srcOrd="0" destOrd="0" presId="urn:microsoft.com/office/officeart/2005/8/layout/target3"/>
    <dgm:cxn modelId="{D25F8E25-D0A6-401B-BCD5-B8B7B33C2937}" type="presParOf" srcId="{26033B3B-EB54-4963-B421-7092183C5C0F}" destId="{AB3AA6B0-2690-4972-9846-FFFB92424F6D}" srcOrd="1" destOrd="0" presId="urn:microsoft.com/office/officeart/2005/8/layout/target3"/>
    <dgm:cxn modelId="{87152FBB-3924-43AA-8844-E17AF99D62F2}" type="presParOf" srcId="{26033B3B-EB54-4963-B421-7092183C5C0F}" destId="{9F0CCD42-9460-4D9C-9397-0C14115DD494}" srcOrd="2" destOrd="0" presId="urn:microsoft.com/office/officeart/2005/8/layout/target3"/>
    <dgm:cxn modelId="{AA47D012-0624-481F-94FB-784C570589B6}" type="presParOf" srcId="{26033B3B-EB54-4963-B421-7092183C5C0F}" destId="{65E93C8B-7B7A-4077-ABD2-E7C546645C37}" srcOrd="3" destOrd="0" presId="urn:microsoft.com/office/officeart/2005/8/layout/target3"/>
    <dgm:cxn modelId="{3F1FB0FB-2CD2-42FC-84AF-1B87D2A2E512}" type="presParOf" srcId="{26033B3B-EB54-4963-B421-7092183C5C0F}" destId="{14DE12DC-D978-4101-94B1-D1CFDB3F1F17}" srcOrd="4" destOrd="0" presId="urn:microsoft.com/office/officeart/2005/8/layout/target3"/>
    <dgm:cxn modelId="{8BC69B7F-20E7-4D68-97CA-3B6D8877279C}" type="presParOf" srcId="{26033B3B-EB54-4963-B421-7092183C5C0F}" destId="{B596F17F-AB37-454B-9FA0-AC435F865008}" srcOrd="5" destOrd="0" presId="urn:microsoft.com/office/officeart/2005/8/layout/target3"/>
    <dgm:cxn modelId="{B45CDAFC-783B-4C35-8658-FCE7DB9696B9}" type="presParOf" srcId="{26033B3B-EB54-4963-B421-7092183C5C0F}" destId="{5C4608DF-F22A-421D-91A5-3014BB486091}" srcOrd="6" destOrd="0" presId="urn:microsoft.com/office/officeart/2005/8/layout/target3"/>
    <dgm:cxn modelId="{95DA665D-A031-418D-A6D4-83C7231E8914}" type="presParOf" srcId="{26033B3B-EB54-4963-B421-7092183C5C0F}" destId="{678AA108-E8A9-4BD0-9BC6-EC0F9BCED2C1}" srcOrd="7" destOrd="0" presId="urn:microsoft.com/office/officeart/2005/8/layout/target3"/>
    <dgm:cxn modelId="{4E8C4B65-3445-47CF-BC81-FC4640BBDC67}" type="presParOf" srcId="{26033B3B-EB54-4963-B421-7092183C5C0F}" destId="{90517AA1-FBA7-4A1B-8216-29F776071EE6}" srcOrd="8" destOrd="0" presId="urn:microsoft.com/office/officeart/2005/8/layout/target3"/>
    <dgm:cxn modelId="{30FA40A1-54F0-4F91-91FC-4122C085BB29}" type="presParOf" srcId="{26033B3B-EB54-4963-B421-7092183C5C0F}" destId="{35234FE7-07E1-48F8-8D45-FCAC7346D849}" srcOrd="9" destOrd="0" presId="urn:microsoft.com/office/officeart/2005/8/layout/target3"/>
    <dgm:cxn modelId="{9C6084E3-D23D-462C-8D80-4076A398145A}" type="presParOf" srcId="{26033B3B-EB54-4963-B421-7092183C5C0F}" destId="{87A166A0-5397-407B-9237-636DC68C2EEC}" srcOrd="10" destOrd="0" presId="urn:microsoft.com/office/officeart/2005/8/layout/target3"/>
    <dgm:cxn modelId="{A1885509-690E-44C1-9D93-99BBE1E09148}" type="presParOf" srcId="{26033B3B-EB54-4963-B421-7092183C5C0F}" destId="{CBF72486-163C-4030-B456-F5B1B342B5B0}" srcOrd="11" destOrd="0" presId="urn:microsoft.com/office/officeart/2005/8/layout/target3"/>
    <dgm:cxn modelId="{258E6B8F-7858-4444-BFFF-3CE80527496F}" type="presParOf" srcId="{26033B3B-EB54-4963-B421-7092183C5C0F}" destId="{02B6AD65-EF62-4B76-9FE9-64534601C149}" srcOrd="12" destOrd="0" presId="urn:microsoft.com/office/officeart/2005/8/layout/target3"/>
    <dgm:cxn modelId="{51F25F84-C9EA-4556-956C-A54B3B19061C}" type="presParOf" srcId="{26033B3B-EB54-4963-B421-7092183C5C0F}" destId="{4591B84C-8227-40A8-97F2-35C88E669944}" srcOrd="13" destOrd="0" presId="urn:microsoft.com/office/officeart/2005/8/layout/target3"/>
    <dgm:cxn modelId="{7C8B6DB1-D179-42D9-BC32-3FB446315B56}" type="presParOf" srcId="{26033B3B-EB54-4963-B421-7092183C5C0F}" destId="{9A47A1FC-A061-43DE-8CDE-1EEED14439CE}" srcOrd="14" destOrd="0" presId="urn:microsoft.com/office/officeart/2005/8/layout/targe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84EF-B7D6-404E-97AA-3F7D1B9CAB9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92FA1-1294-49AC-AB32-BC66BA4EA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92FA1-1294-49AC-AB32-BC66BA4EA9B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FUZZY  CONTROL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fuzzy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Complement </a:t>
            </a:r>
            <a:r>
              <a:rPr lang="en-US" dirty="0" smtClean="0"/>
              <a:t> - Complement of a fuzzy set A has a membership function which is </a:t>
            </a:r>
            <a:r>
              <a:rPr lang="en-US" dirty="0" err="1" smtClean="0"/>
              <a:t>pointwise</a:t>
            </a:r>
            <a:r>
              <a:rPr lang="en-US" dirty="0" smtClean="0"/>
              <a:t> defined for all  </a:t>
            </a:r>
          </a:p>
          <a:p>
            <a:endParaRPr lang="en-US" dirty="0" smtClean="0"/>
          </a:p>
          <a:p>
            <a:r>
              <a:rPr lang="en-US" b="1" dirty="0" smtClean="0"/>
              <a:t>Intersection</a:t>
            </a:r>
            <a:r>
              <a:rPr lang="en-US" dirty="0" smtClean="0"/>
              <a:t> -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endParaRPr lang="en-US" dirty="0" smtClean="0"/>
          </a:p>
          <a:p>
            <a:r>
              <a:rPr lang="en-US" dirty="0" smtClean="0"/>
              <a:t>                         is triangular norm, defined as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828800"/>
            <a:ext cx="2743200" cy="27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752600"/>
            <a:ext cx="27717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667000"/>
            <a:ext cx="4690241" cy="38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3200400"/>
            <a:ext cx="24653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799" y="4419600"/>
            <a:ext cx="742950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Union</a:t>
            </a:r>
            <a:r>
              <a:rPr lang="en-US" dirty="0" smtClean="0"/>
              <a:t>   –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methods of calculating intersection and unions –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462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5867400" cy="141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2906397"/>
            <a:ext cx="3962400" cy="395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Extension principle 1 </a:t>
            </a:r>
            <a:r>
              <a:rPr lang="en-US" dirty="0" smtClean="0"/>
              <a:t>–  In case of Single output single input function  - SISO function </a:t>
            </a:r>
          </a:p>
          <a:p>
            <a:r>
              <a:rPr lang="en-US" dirty="0" smtClean="0"/>
              <a:t>If A is a fuzzy set in the universe U and f is a mapping from universe U  to universe Y, such that y = f(u), then extension principle allows us to define a fuzzy set B in universe Y such that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we use </a:t>
            </a:r>
            <a:r>
              <a:rPr lang="en-US" dirty="0" err="1" smtClean="0"/>
              <a:t>supremum</a:t>
            </a:r>
            <a:r>
              <a:rPr lang="en-US" dirty="0" smtClean="0"/>
              <a:t> function since f may map different elements of u into same one element of the universe Y, thus this element in universe Y may have more than one membership degrees, so to define uniquely the membership degrees of elements in Y we choose the highest one.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– A = { -2/0.3, -1/0.4, 0/0.8, 1/1, 2/0.7 }, y = f(u) = u^2; then </a:t>
            </a:r>
          </a:p>
          <a:p>
            <a:r>
              <a:rPr lang="en-US" dirty="0" smtClean="0"/>
              <a:t>B = { 4/0.3, 1/0.4, 0/0.8, 1/1, 4/0.7} = { 0/0.8, 1/1, 4/0.7 } </a:t>
            </a:r>
          </a:p>
          <a:p>
            <a:r>
              <a:rPr lang="en-US" b="1" dirty="0" smtClean="0"/>
              <a:t>Extension principle 2</a:t>
            </a:r>
            <a:r>
              <a:rPr lang="en-US" dirty="0" smtClean="0"/>
              <a:t> – In case of a system with multiple inputs and output – </a:t>
            </a:r>
          </a:p>
          <a:p>
            <a:r>
              <a:rPr lang="en-US" dirty="0" smtClean="0"/>
              <a:t>                  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for </a:t>
            </a:r>
            <a:r>
              <a:rPr lang="en-US" dirty="0" err="1" smtClean="0"/>
              <a:t>eg</a:t>
            </a:r>
            <a:r>
              <a:rPr lang="en-US" dirty="0" smtClean="0"/>
              <a:t> let y = u1+u2, then </a:t>
            </a:r>
          </a:p>
          <a:p>
            <a:r>
              <a:rPr lang="en-US" dirty="0" smtClean="0"/>
              <a:t>                                             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3248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267200"/>
            <a:ext cx="429272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6172200"/>
            <a:ext cx="2590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Fuzzy numbers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support of the membership function is a part of the real axis, the fuzzy set represents a fuzzy number if the membership function is normal and convex.</a:t>
            </a:r>
          </a:p>
          <a:p>
            <a:r>
              <a:rPr lang="en-US" dirty="0" smtClean="0"/>
              <a:t>Normal fuzzy set – The fuzzy set is normal if  </a:t>
            </a:r>
          </a:p>
          <a:p>
            <a:endParaRPr lang="en-US" dirty="0" smtClean="0"/>
          </a:p>
          <a:p>
            <a:r>
              <a:rPr lang="en-US" dirty="0" smtClean="0"/>
              <a:t>Convex Fuzzy  set – </a:t>
            </a:r>
          </a:p>
          <a:p>
            <a:r>
              <a:rPr lang="en-US" dirty="0" smtClean="0"/>
              <a:t>Convex means that any alpha-cut which is parallel to the horizontal axis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Yields the property of nesting, that is if </a:t>
            </a:r>
          </a:p>
          <a:p>
            <a:r>
              <a:rPr lang="en-US" dirty="0" smtClean="0"/>
              <a:t>Or if we represent the alpha-cut by interval </a:t>
            </a:r>
            <a:r>
              <a:rPr lang="en-US" dirty="0" err="1" smtClean="0"/>
              <a:t>A_alpha</a:t>
            </a:r>
            <a:r>
              <a:rPr lang="en-US" dirty="0" smtClean="0"/>
              <a:t>, then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599" y="1905000"/>
            <a:ext cx="1347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819400"/>
            <a:ext cx="211755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124200"/>
            <a:ext cx="457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4876800"/>
            <a:ext cx="34194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86200"/>
            <a:ext cx="72390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 operations with intervals of confidence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6106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 and subtraction  -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Multiplication -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Inverse –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Division – </a:t>
            </a:r>
          </a:p>
          <a:p>
            <a:endParaRPr lang="en-US" dirty="0" smtClean="0"/>
          </a:p>
          <a:p>
            <a:r>
              <a:rPr lang="en-US" dirty="0" smtClean="0"/>
              <a:t>In case of positive operands –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399" y="1524000"/>
            <a:ext cx="371138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999" y="2362200"/>
            <a:ext cx="564690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047999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3048000"/>
            <a:ext cx="303334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3733800"/>
            <a:ext cx="142602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0" y="4572000"/>
            <a:ext cx="5105400" cy="2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33800" y="5410200"/>
            <a:ext cx="2514600" cy="74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operations with Fuzzy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Contents -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Fuzzy versus conventional approach towards control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2617"/>
            <a:ext cx="8229600" cy="4161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Advantages of Fuzzy Controllers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Fuzzy controller applications </a:t>
            </a:r>
            <a:endParaRPr lang="en-US" sz="24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19200"/>
            <a:ext cx="4267200" cy="52229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762000"/>
          <a:ext cx="73152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773"/>
                <a:gridCol w="3871427"/>
              </a:tblGrid>
              <a:tr h="634261">
                <a:tc>
                  <a:txBody>
                    <a:bodyPr/>
                    <a:lstStyle/>
                    <a:p>
                      <a:r>
                        <a:rPr lang="en-US" dirty="0" smtClean="0"/>
                        <a:t>CRISP 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FUZZY</a:t>
                      </a:r>
                      <a:r>
                        <a:rPr lang="en-US" baseline="0" dirty="0" smtClean="0"/>
                        <a:t> SET  </a:t>
                      </a:r>
                      <a:endParaRPr lang="en-US" dirty="0"/>
                    </a:p>
                  </a:txBody>
                  <a:tcPr/>
                </a:tc>
              </a:tr>
              <a:tr h="3709139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To specify the elements</a:t>
                      </a:r>
                      <a:r>
                        <a:rPr lang="en-US" baseline="0" dirty="0" smtClean="0"/>
                        <a:t> of a crisp set we use two methods,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method – we list all the numbers of the set,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Rule method  - we specify a criterion(or a discriminating function as given in equation given below) for an element to belong to a particular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we replace the discrete</a:t>
                      </a:r>
                      <a:r>
                        <a:rPr lang="en-US" baseline="0" dirty="0" smtClean="0"/>
                        <a:t> valued discrimination function with  a continuous function which can attain values from [0,1], we get a  membership function which specifies the degree to which a element belongs to the given fuzzy set.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8669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, A is a set of all natural</a:t>
                      </a:r>
                      <a:r>
                        <a:rPr lang="en-US" baseline="0" dirty="0" smtClean="0"/>
                        <a:t> numbers</a:t>
                      </a:r>
                      <a:r>
                        <a:rPr lang="en-US" dirty="0" smtClean="0"/>
                        <a:t> greater</a:t>
                      </a:r>
                      <a:r>
                        <a:rPr lang="en-US" baseline="0" dirty="0" smtClean="0"/>
                        <a:t> then three, </a:t>
                      </a:r>
                    </a:p>
                    <a:p>
                      <a:r>
                        <a:rPr lang="en-US" baseline="0" dirty="0" smtClean="0"/>
                        <a:t>Universal set – all natural numbers, and A = {4,5,6,……..}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fuzzy  set is a set of ordered pairs,</a:t>
                      </a:r>
                      <a:r>
                        <a:rPr lang="en-US" baseline="0" dirty="0" smtClean="0"/>
                        <a:t> from universal set  </a:t>
                      </a:r>
                      <a:r>
                        <a:rPr lang="en-US" dirty="0" smtClean="0"/>
                        <a:t>containing </a:t>
                      </a:r>
                      <a:r>
                        <a:rPr lang="en-US" baseline="0" dirty="0" smtClean="0"/>
                        <a:t> elements and  their membership degrees. 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038600"/>
            <a:ext cx="2495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429000"/>
            <a:ext cx="32575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Some terms related to fuzzy sets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848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Membership function </a:t>
            </a:r>
            <a:r>
              <a:rPr lang="en-US" dirty="0" smtClean="0"/>
              <a:t>–  A function which describes the degree to which an element belongs to the given set( say A), from a universal set.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- 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Support </a:t>
            </a:r>
            <a:r>
              <a:rPr lang="en-US" dirty="0" smtClean="0"/>
              <a:t>– The support S(A), of a fuzzy set A is the crisp set of all the elements of the universal set which have a membership degree &gt; 0. </a:t>
            </a:r>
          </a:p>
          <a:p>
            <a:r>
              <a:rPr lang="en-US" dirty="0" smtClean="0"/>
              <a:t>Membership function in case support is infinite,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Cross-over point </a:t>
            </a:r>
            <a:r>
              <a:rPr lang="en-US" dirty="0" smtClean="0"/>
              <a:t>– The element of the universal set, for which the membership function has the value of 0.5, is called the crossover point.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SHRUTI\AppData\Local\Temp\SNAGHTML1329eaf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5791200" cy="161638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429000"/>
            <a:ext cx="2667000" cy="34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114800"/>
            <a:ext cx="37433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membership functions -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839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506" name="Picture 2" descr="C:\Users\SHRUTI\AppData\Local\Temp\SNAGHTML134d1a4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1571625" cy="247650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1905000"/>
            <a:ext cx="1328737" cy="13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1801" y="5153025"/>
            <a:ext cx="36576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71949" y="5181600"/>
            <a:ext cx="1686251" cy="163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610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set </a:t>
            </a:r>
            <a:r>
              <a:rPr lang="en-US" dirty="0" smtClean="0"/>
              <a:t>– The set of elements that belong to the given fuzzy set at least to the degree alpha is called the alpha-level-set or alpha-cut-set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For </a:t>
            </a:r>
            <a:r>
              <a:rPr lang="en-US" dirty="0" err="1" smtClean="0"/>
              <a:t>eg</a:t>
            </a:r>
            <a:r>
              <a:rPr lang="en-US" dirty="0" smtClean="0"/>
              <a:t> -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Height of a fuzzy set  </a:t>
            </a:r>
            <a:r>
              <a:rPr lang="en-US" dirty="0" smtClean="0"/>
              <a:t>- It is equal to the </a:t>
            </a:r>
            <a:r>
              <a:rPr lang="en-US" dirty="0" err="1" smtClean="0"/>
              <a:t>supremum</a:t>
            </a:r>
            <a:r>
              <a:rPr lang="en-US" dirty="0" smtClean="0"/>
              <a:t> of the membership function over all of the elements of universal set, where </a:t>
            </a:r>
            <a:r>
              <a:rPr lang="en-US" dirty="0" err="1" smtClean="0"/>
              <a:t>S</a:t>
            </a:r>
            <a:r>
              <a:rPr lang="en-US" dirty="0" err="1" smtClean="0"/>
              <a:t>upremum</a:t>
            </a:r>
            <a:r>
              <a:rPr lang="en-US" dirty="0" smtClean="0"/>
              <a:t> == highest possible or almost possible degree. </a:t>
            </a:r>
          </a:p>
          <a:p>
            <a:r>
              <a:rPr lang="en-US" dirty="0" smtClean="0"/>
              <a:t>Height of a fuzzy set A  =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799"/>
            <a:ext cx="3657599" cy="46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762000"/>
            <a:ext cx="2286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 descr="C:\Users\SHRUTI\AppData\Local\Temp\SNAGHTML135f899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91000"/>
            <a:ext cx="1828800" cy="304800"/>
          </a:xfrm>
          <a:prstGeom prst="rect">
            <a:avLst/>
          </a:prstGeom>
          <a:noFill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952875"/>
            <a:ext cx="3905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769</Words>
  <Application>Microsoft Office PowerPoint</Application>
  <PresentationFormat>On-screen Show (4:3)</PresentationFormat>
  <Paragraphs>203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FUZZY  CONTROL </vt:lpstr>
      <vt:lpstr>Contents -  </vt:lpstr>
      <vt:lpstr>Fuzzy versus conventional approach towards control </vt:lpstr>
      <vt:lpstr> Advantages of Fuzzy Controllers </vt:lpstr>
      <vt:lpstr>Slide 5</vt:lpstr>
      <vt:lpstr>Slide 6</vt:lpstr>
      <vt:lpstr>Some terms related to fuzzy sets </vt:lpstr>
      <vt:lpstr>Types of membership functions - </vt:lpstr>
      <vt:lpstr>Slide 9</vt:lpstr>
      <vt:lpstr>Operations on fuzzy sets</vt:lpstr>
      <vt:lpstr>Slide 11</vt:lpstr>
      <vt:lpstr>Slide 12</vt:lpstr>
      <vt:lpstr>Fuzzy numbers </vt:lpstr>
      <vt:lpstr>Arithmetic operations with intervals of confidence </vt:lpstr>
      <vt:lpstr>Arithmetic operations with Fuzzy numbers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 CONTROL </dc:title>
  <dc:creator>SHRUTI</dc:creator>
  <cp:lastModifiedBy>Windows User</cp:lastModifiedBy>
  <cp:revision>21</cp:revision>
  <dcterms:created xsi:type="dcterms:W3CDTF">2006-08-16T00:00:00Z</dcterms:created>
  <dcterms:modified xsi:type="dcterms:W3CDTF">2018-07-02T08:43:02Z</dcterms:modified>
</cp:coreProperties>
</file>