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BC-2F80-1BDE-8E43-4C990E627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6B4F3-9A90-DE44-8BEF-B0DD4E5A6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1DB1-773C-8998-84E1-F75FB7EA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35E7-A67E-78ED-E287-CDD75624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6F54-C130-5F16-F58D-DCB1B8B6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B669-C663-2AA8-5DA5-45C11E15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9531-51F7-02CA-5C26-2D86247D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BAC8-8FA8-7213-5995-297BCEF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75ED-4265-128C-5663-0A6244B3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6393-0AC4-CBB4-4A07-85ECB290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7B46C-7912-3AF8-2803-4ABAEE64F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1FBF-1455-3185-A835-A6AD415CB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F383-71D6-5250-13DA-D38A2BC1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914F-60B1-8B65-6B62-F185D2FD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2052E-DC45-D1E0-6BD5-CF77B6D0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574-AC2D-FC4C-74EE-12054A20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9911-89DD-682A-489B-400A9B7C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DE0F-FB65-5350-7832-F2509A91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2B51-9FB2-76FB-8F14-1FB41C2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459B-886D-63A7-4D3A-EF10AF8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ADB0-17C3-96E2-4CB1-5F71ED4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193E-7E85-9C77-DF3E-5679990E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F8FC-BE93-6A66-8527-EBEDF1AB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7710-1944-320C-42E7-DDA75E86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BB5D-AF9A-BB2D-5A71-FC894193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DB61-B272-8A7C-F037-36D9425F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6C50-8735-3842-78A4-EBAE9AC0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C4AF1-17DE-F0C3-E5E2-9A2298239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29FA-1904-4434-FF16-7F0886F3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347A3-DAB8-BA62-E8D3-0376804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532FD-78D8-12FB-5397-8D17760D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5F1C-29CC-37B9-0377-AC3ACF97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30F08-4045-9312-C382-53C3457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FA2B-B5E8-7BB2-21E4-1F2F9DC3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2ED6A-36B1-FF0A-CB18-51B53AEAE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8C237-6918-BA21-939D-DD776E988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4C6D3-9C65-45F6-E1CB-70276BB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4697-2867-4523-F906-951AC9D6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D0C4-BBBF-DCB9-F911-000C4A79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1776-2B51-A4C6-70EA-385F6EF0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EE9C1-6768-17AB-831E-0FC651A5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B9A3B-0135-3E64-8EEF-0F39A4CF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798AB-D72B-5399-CE04-8FC36DC0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E7895-F98B-754C-7912-21ABDA98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119AA-6477-7323-8B2E-EBC1F271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221D2-38A3-E42B-6416-B7575CB0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148A-9A7E-F583-3B28-FEB6E993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81CC-3B1A-E0A9-01DD-9C2910A39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2E11-0811-8669-54EB-D5F72E10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F35B-8FEA-0035-3CAA-3521290D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5C55-A538-4E83-3C28-006520CA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B27B-658E-8E60-B84E-F1E53850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44D7-9D96-26CA-F78A-5F496F48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96EDA-440C-DDEF-8CB3-C02EF2E4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FA85-6473-F523-3068-F709EDA8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44D82-538C-1789-5AC0-0981B3E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485B5-885F-3297-AAD7-C01DED77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9D1E0-1FF0-381E-18D3-DD2A6E6A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CDD4-B364-3F7E-3392-4642C880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0DD6-AFE6-364B-65B2-9F3F138D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CE39-8123-8289-D38C-86F5BD6A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0D6D-5997-95E9-E873-AD9270074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6A81-8A9E-A298-8E98-57028047D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88A972-5411-9672-2CFC-EC0DE72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3FF63-D3FA-CEE0-1CFC-6B57B605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CC754-566F-F78C-4620-514FBC5E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Tandon</dc:creator>
  <cp:lastModifiedBy>Shruti Tandon</cp:lastModifiedBy>
  <cp:revision>2</cp:revision>
  <dcterms:created xsi:type="dcterms:W3CDTF">2023-06-25T17:22:42Z</dcterms:created>
  <dcterms:modified xsi:type="dcterms:W3CDTF">2023-06-25T17:40:12Z</dcterms:modified>
</cp:coreProperties>
</file>