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f73f1f3c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f73f1f3c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f73f1f3c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f73f1f3c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f73f1f3c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f73f1f3c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ef0d63fa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ef0d63fa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f73f1f3c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f73f1f3c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f73f1f3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cf73f1f3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f73f1f3c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cf73f1f3c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f73f1f3c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f73f1f3c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ef0d63fa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cef0d63fa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ef0d63fa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ef0d63fa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ef0d63fa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ef0d63fa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ef0d63fa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ef0d63fa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ef0d63fa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ef0d63fa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f73f1f3c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f73f1f3c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f73f1f3c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f73f1f3c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f73f1f3c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f73f1f3c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f73f1f3c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f73f1f3c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DeadlineDealer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Presentation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98100" y="3250757"/>
            <a:ext cx="8222100" cy="15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Bharathi Subramanian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Namit Arjaria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Shruti Bansal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Tejaswi M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Diagrams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825" y="1017800"/>
            <a:ext cx="4565976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0" cy="3517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Diagrams</a:t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0" cy="198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850" y="2862325"/>
            <a:ext cx="7905301" cy="213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SignUp Screen</a:t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75" y="1017800"/>
            <a:ext cx="8093056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Screen</a:t>
            </a: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25" y="1132300"/>
            <a:ext cx="8003149" cy="38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238" y="955350"/>
            <a:ext cx="7543527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Screen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2" cy="3316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struggle to get tasks, whether simple or complex, done on time, either because of an overload of work, or just because of procrastination.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Either way, it </a:t>
            </a:r>
            <a:r>
              <a:rPr lang="en"/>
              <a:t>results</a:t>
            </a:r>
            <a:r>
              <a:rPr lang="en"/>
              <a:t> in missed deadlines, incomplete tasks, and overall stress.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gamified To-Do list, where: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can group their tasks for easier reference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can set deadlines for themselves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get points for completing tasks on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lose points for not </a:t>
            </a:r>
            <a:r>
              <a:rPr lang="en"/>
              <a:t>completing</a:t>
            </a:r>
            <a:r>
              <a:rPr lang="en"/>
              <a:t> tasks on time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Frameworks: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ReactJS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Backend: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Tools: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Replit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Jira - https://tm988.atlassian.net/jira/software/projects/DEADLINE/list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538" y="1213050"/>
            <a:ext cx="5334927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Diagrams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4264826" cy="38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57125"/>
            <a:ext cx="4421974" cy="36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Diagrams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4419599" cy="38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170200"/>
            <a:ext cx="4267201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Diagrams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4419599" cy="382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70200"/>
            <a:ext cx="4662024" cy="35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