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ae16c011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ae16c011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a6620f3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a6620f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a6620f34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a6620f34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a6620f34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a6620f34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a6620f34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a6620f34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a6620f34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a6620f34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a6620f34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a6620f34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ae16c011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ae16c011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ae16c011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ae16c011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ae16c011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ae16c011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a6620f34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a6620f34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ae16c011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ae16c011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ae16c011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ae16c011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a6620f34a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a6620f34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ae16c011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ae16c011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ae16c011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ae16c011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a6620f3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a6620f3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a6620f34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a6620f34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6620f3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6620f3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a6620f34a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a6620f34a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a6620f34a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a6620f34a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Image Segmentation </a:t>
            </a:r>
            <a:r>
              <a:rPr lang="en"/>
              <a:t>using</a:t>
            </a:r>
            <a:r>
              <a:rPr lang="en"/>
              <a:t> Graph Attention Networks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143927"/>
            <a:ext cx="35841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supervision of: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Dr. Saurabh Shigwan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Tejaswi Manavala Narayanan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Shruti Bansal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Alla Guru Charan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37065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 Convolution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Gnn_pool.py -&gt; class GNNpool -&gt;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__init__(self, input_dim, conv_hidden, mlp_hidden, num_clusters, device, activ, loss_type, conv_type)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forward(self, data, A)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26" y="1694051"/>
            <a:ext cx="8529750" cy="9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800" y="3551775"/>
            <a:ext cx="57150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73600" y="6401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a check for GPU in the main file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75" y="2116850"/>
            <a:ext cx="53054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25" y="500925"/>
            <a:ext cx="2805300" cy="1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Debug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Added debug and debug_samples parameters to better debug images with lower IoU.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150" y="1861850"/>
            <a:ext cx="5285849" cy="24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25" y="500925"/>
            <a:ext cx="3706500" cy="1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custom files and folders for debugging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25" y="2493225"/>
            <a:ext cx="8401149" cy="13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type="title"/>
          </p:nvPr>
        </p:nvSpPr>
        <p:spPr>
          <a:xfrm>
            <a:off x="6090975" y="361700"/>
            <a:ext cx="2720100" cy="1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failed images for debugging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>
            <p:ph type="title"/>
          </p:nvPr>
        </p:nvSpPr>
        <p:spPr>
          <a:xfrm>
            <a:off x="5803275" y="500925"/>
            <a:ext cx="25269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Implemented Garbage Collector using in-built gc library in </a:t>
            </a:r>
            <a:r>
              <a:rPr lang="en" sz="1920"/>
              <a:t>python</a:t>
            </a:r>
            <a:r>
              <a:rPr lang="en" sz="1920"/>
              <a:t> and cuda in torch</a:t>
            </a:r>
            <a:endParaRPr sz="1920"/>
          </a:p>
        </p:txBody>
      </p:sp>
      <p:sp>
        <p:nvSpPr>
          <p:cNvPr id="166" name="Google Shape;166;p27"/>
          <p:cNvSpPr/>
          <p:nvPr/>
        </p:nvSpPr>
        <p:spPr>
          <a:xfrm>
            <a:off x="77350" y="170150"/>
            <a:ext cx="1585500" cy="2397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833050" y="3416400"/>
            <a:ext cx="1585500" cy="2397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77350" y="4852725"/>
            <a:ext cx="1585500" cy="2397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Image is loaded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Feature extraction </a:t>
            </a:r>
            <a:r>
              <a:rPr lang="en" sz="1700"/>
              <a:t>using</a:t>
            </a:r>
            <a:r>
              <a:rPr lang="en" sz="1700"/>
              <a:t> ViT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Graph representation created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Graph passed through the GCN+GAT combination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Masks created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700"/>
              <a:t>Overlay the produced mask on the original image, and measure the IoU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Run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ARMA filter + threshold 0.1 + DMON loss + DUTS + relu activation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ARMA filter + threshold 0.1 + NCUT loss + DUTS + relu activation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ARMA filter + threshold 0.3 + DMON loss + DUTS + selu activation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ARMA filter + threshold 0.3 + DMON loss + ECSSD + selu activation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GCN + GAT + threshold 0.3 + DMON loss + ECSSD + selu activation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GCN + GAT (64,32,2) + GCN + threshold 0.3 + selu activation + NCUT loss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GCN + GAT (64,32,2) + GCN + threshold 0.2 + selu activation + NCUT loss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</a:t>
            </a:r>
            <a:r>
              <a:rPr lang="en" sz="1700"/>
              <a:t>experiments</a:t>
            </a:r>
            <a:r>
              <a:rPr lang="en" sz="1700"/>
              <a:t> run with the ARMS filters with 0.3 threshold give the expected values from the UnSegARMANet paper. (~0.71 mIoU)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So far, with the tested parameters, the GCN + GAT + GCN combinations have resulted in mIoUs ~0.68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hope to improve these results by varying other parameters such as the number of heads and the threshold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 Convolution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800" y="207600"/>
            <a:ext cx="4452326" cy="11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800" y="1568900"/>
            <a:ext cx="4452326" cy="93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2125" y="2628525"/>
            <a:ext cx="4431677" cy="9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4538" y="3688150"/>
            <a:ext cx="4346849" cy="13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Project Overview</a:t>
            </a:r>
            <a:endParaRPr sz="33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AIM: 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To implement unsupervised image segmentation using Graph Neural Networks </a:t>
            </a:r>
            <a:r>
              <a:rPr lang="en" sz="1900"/>
              <a:t>(GNNs) </a:t>
            </a:r>
            <a:r>
              <a:rPr lang="en" sz="1900"/>
              <a:t>in combination with Graph Attention Networks (GATs), and ultimately use this on medical images to get higher segmentation results. 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Matching up the pyTorch and cuda versions with the </a:t>
            </a:r>
            <a:r>
              <a:rPr lang="en" sz="1600"/>
              <a:t>available</a:t>
            </a:r>
            <a:r>
              <a:rPr lang="en" sz="1600"/>
              <a:t> GPU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Taking care of the GPU memory utilization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Adjusting the GCN and GAT input and output layers to avoid shape errors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System shut-downs due to problems with memory allocation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2350800" y="1276200"/>
            <a:ext cx="4442400" cy="23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000"/>
              <a:t>THANK</a:t>
            </a:r>
            <a:endParaRPr sz="7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000"/>
              <a:t>YOU</a:t>
            </a:r>
            <a:endParaRPr sz="7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Research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GNNs for</a:t>
            </a:r>
            <a:r>
              <a:rPr lang="en" sz="1500"/>
              <a:t> </a:t>
            </a:r>
            <a:r>
              <a:rPr b="1" lang="en" sz="1500"/>
              <a:t>Unsupervised  Image Segmentation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Each image is converted to a graph representation: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Nodes: feature vectors of segments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Edges: similarities between nodes above a given threshold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Stored as an adjacency matrix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Encode both local and global similarities between image patches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Clusters of nodes with more internal connections are partitioned into segments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Research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Vision Transformers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Model used for image classification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Here, used for feature extraction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Images are treated as a sequence of patches, with each patch flattened into a vector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Graph Attention Networks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 variant of GNNs that incorporates attention mechanisms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Learns image patch embeddings by message-passing between nodes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More important neighbours contribute more to each final embedding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737125" y="895400"/>
            <a:ext cx="2758800" cy="11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Environment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first created a new python environment called as venv3.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changed the execution policy for the process as RemoteSigned to execute commands without admin access.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Finally, we activate the environment.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2937500"/>
            <a:ext cx="77914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675250" y="931275"/>
            <a:ext cx="27357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Dependencies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25" y="3138825"/>
            <a:ext cx="6814132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500925"/>
            <a:ext cx="3633300" cy="22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325" y="3558626"/>
            <a:ext cx="8499349" cy="20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325" y="4001502"/>
            <a:ext cx="8499351" cy="179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325" y="4419452"/>
            <a:ext cx="8499349" cy="180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528300" y="1359475"/>
            <a:ext cx="2573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pyg_nn.GCN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Looking at the 1st convolution layer: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pyg_nn.GCN(input_dim, 64, 1, act=act)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Here, we have fixed the number of input channels as 384, hidden channels as 64 and the number of message passing layers as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the</a:t>
            </a:r>
            <a:r>
              <a:rPr lang="en"/>
              <a:t> activation </a:t>
            </a:r>
            <a:r>
              <a:rPr lang="en"/>
              <a:t>function</a:t>
            </a:r>
            <a:r>
              <a:rPr lang="en"/>
              <a:t> is a </a:t>
            </a:r>
            <a:r>
              <a:rPr lang="en"/>
              <a:t>parameter</a:t>
            </a:r>
            <a:r>
              <a:rPr lang="en"/>
              <a:t> which keeps on changing.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Further, we need to experiment to find the right size and make it dynamic.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1" cy="1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528300" y="1359475"/>
            <a:ext cx="30375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pyg_nn.GATConv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Looking at the 2nd convolution layer: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pyg_nn.GATConv(64, 32, heads=2, concat=True, dropout=0.4, negative_slope=0.2)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Here, we have fixed the number of input channels as 64, output channels as 32, number of multi-attention heads as 2 with output being concatenated instead of being averaged, dropout probability of normalized attention coefficients as 0.4 and the LeakyReLU angle of the negative slope as 0.2.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are currently experimenting to find good values for these parameters.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00" y="500925"/>
            <a:ext cx="76962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528300" y="1359475"/>
            <a:ext cx="2573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pyg_nn.GCN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Looking at the 3rd convolution layer: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pyg_nn.GCN(64, conv_hidden, 1, act=act)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Here, we have 64 input channels, 64 hidden channels and 1 message passing layer.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in the 1st layer, the activation function is a parameter which keeps on changing.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399" cy="1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