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6AA0-E0E3-4CF1-B8BE-6AB07C1B5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B1E1-553C-43B1-BDF9-FF77875B5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D004-60B3-4642-BA02-A15F0C57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5F80-F622-4368-ABEC-FA7F1675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A379-B9F4-464D-95AF-6B216722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C39A-E8D0-4CED-8AA7-36826353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62CFB-A5CD-470B-8054-B4D8E62A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AA6E-8CF3-4E8D-A801-92613283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2AA6-1A37-4203-9720-F71CBCC1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438E-32E3-4382-87F0-025758F2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8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55DF4-5EE0-4246-B7C6-CED4CE12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9253-BF63-4B44-9C02-DE54DDDDC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8CC4-3455-44DC-9E9F-F3012D1F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0C77-C49D-4464-BA14-31E2EEC2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E1BE-B7F9-45EF-916C-5A38F81F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5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2864-61A6-4B3D-B8AC-612B3861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90F3-5553-4C98-A25F-451EFAB8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A1BB-AE5E-48DD-AA78-8F857852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F412-2104-43FA-B0B6-5654E826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BDF0-8060-4825-BD71-CFB25B68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D5DC-CE9C-4F3C-ACAD-35399946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6B081-B4E7-491E-9912-8676A1F4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EF4A-00C3-478C-88ED-D8F80AAD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E540-8209-4A4F-A831-361BFA7F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1E04-4BAB-456B-A0BD-97ED86A4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9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FA1D-6765-4429-BAF2-C555A3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3314-082E-47BE-81DB-87B85863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BCA14-CF05-4DEB-855A-9DE73005D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C963C-9422-46A0-BD39-34C1A9BF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78B51-EDB3-4A94-B6EE-A6DA7A72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EC12B-896B-494B-9FF0-C44739E8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5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1E66-73FE-410F-B046-A94D2854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4223E-884E-4F67-9B03-533B9C2B4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625C0-CE69-48FB-BA08-887E84586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3BED9-57FA-4C47-ABEF-AE2DD423A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CC4B3-5B17-4966-BD96-E66E75233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6F849-44B7-4B37-802D-0A57981C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3332E-E8A3-4E18-9488-B86FF6DB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C6FB8-3521-46AD-A69D-216B37BE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2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B977-8453-4BE6-BF97-E63535DC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B2CFE-A49C-4FE2-A0DE-7F291B9C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28121-0EB9-426E-B4AD-06A5F41F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BE22E-1C81-4566-A1D8-7A0570BB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EE1DC-1D23-496F-886C-014DB6BB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D352B-6D5D-4FF4-BB7C-3FAFC892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FACBA-F23E-4775-8AF4-F4862CC6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0D93-1882-4BD9-AA56-CD497AC9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377F-93CC-4EA6-9595-B369BB43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2CBBC-D9BF-4DE2-A0B6-D7F4F657A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B62FE-BC57-487F-9717-0355FDC5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3F914-1820-4BA7-BB36-E1E1A2E4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E407-2FAE-428C-B066-4C27E543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5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6FAB-BD9C-41CA-873D-04B2ACD1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E13DD-F731-49BB-8B8C-0BD37BF23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8D6C1-5C83-4BB7-8C95-44CFDC79F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0430-9A17-413C-805A-ECBC43C8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E3230-D378-471C-A8F0-7CA4C463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91D7E-F688-4D0E-BB22-6EBA7025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3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AE5E8-9234-4A2A-A76E-50E4872D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71B0-4E13-4301-BE91-6B8B2955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F726-AB05-411A-834D-AEF1C962F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B8B5-BC25-4189-9E36-FF3838F9699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26DB-8EAA-4794-BB6A-15D016EF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13ED-5ECC-4034-8C3B-59213272C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2427-00BB-4C0C-B3EE-4D3B699B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0DC6-7799-4BC7-8F39-94C84A28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652B3-1ED1-47C3-86CF-99B5CA50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2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0B0498-3909-4D92-A7A9-D8DBE54E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4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F53E07-F6EF-478C-A1CA-54BF4B3F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6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7FD0B9-1BF9-48BC-AF7B-81669BAD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8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3F0CFD-F291-416E-AD9C-F36B08E2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6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5E134C-D46E-4E1E-B2C2-E32D33D7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4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E70646-A519-4086-9E70-FB0F016F5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2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87FFC-C013-4202-BF10-A4B51E6A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B163-00A5-4A38-A92F-774523A9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3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Yan</dc:creator>
  <cp:lastModifiedBy>Gao, Yan</cp:lastModifiedBy>
  <cp:revision>2</cp:revision>
  <dcterms:created xsi:type="dcterms:W3CDTF">2020-04-19T18:43:37Z</dcterms:created>
  <dcterms:modified xsi:type="dcterms:W3CDTF">2020-04-19T18:49:13Z</dcterms:modified>
</cp:coreProperties>
</file>