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64" r:id="rId2"/>
    <p:sldId id="276" r:id="rId3"/>
    <p:sldId id="278" r:id="rId4"/>
    <p:sldId id="279" r:id="rId5"/>
    <p:sldId id="281" r:id="rId6"/>
    <p:sldId id="266" r:id="rId7"/>
    <p:sldId id="268" r:id="rId8"/>
    <p:sldId id="282"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howGuides="1">
      <p:cViewPr varScale="1">
        <p:scale>
          <a:sx n="71" d="100"/>
          <a:sy n="71" d="100"/>
        </p:scale>
        <p:origin x="702" y="96"/>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898B34-2325-495C-A5E7-E05619912451}" type="doc">
      <dgm:prSet loTypeId="urn:microsoft.com/office/officeart/2005/8/layout/hierarchy6" loCatId="hierarchy" qsTypeId="urn:microsoft.com/office/officeart/2005/8/quickstyle/3d3" qsCatId="3D" csTypeId="urn:microsoft.com/office/officeart/2005/8/colors/colorful3" csCatId="colorful" phldr="1"/>
      <dgm:spPr/>
      <dgm:t>
        <a:bodyPr/>
        <a:lstStyle/>
        <a:p>
          <a:endParaRPr lang="en-IN"/>
        </a:p>
      </dgm:t>
    </dgm:pt>
    <dgm:pt modelId="{E8143CFA-1F5B-4F1D-A353-892060504F36}">
      <dgm:prSet phldrT="[Text]"/>
      <dgm:spPr/>
      <dgm:t>
        <a:bodyPr/>
        <a:lstStyle/>
        <a:p>
          <a:r>
            <a:rPr lang="en-IN" b="1" dirty="0"/>
            <a:t>Registration</a:t>
          </a:r>
        </a:p>
      </dgm:t>
    </dgm:pt>
    <dgm:pt modelId="{F9EF8F44-7F96-4380-9F35-C387BB38B648}" type="parTrans" cxnId="{4AC0B8DC-7AE9-40DE-901F-98C6435DCC34}">
      <dgm:prSet/>
      <dgm:spPr/>
      <dgm:t>
        <a:bodyPr/>
        <a:lstStyle/>
        <a:p>
          <a:endParaRPr lang="en-IN"/>
        </a:p>
      </dgm:t>
    </dgm:pt>
    <dgm:pt modelId="{C3F39669-D9A4-4587-8B93-15592B3E603D}" type="sibTrans" cxnId="{4AC0B8DC-7AE9-40DE-901F-98C6435DCC34}">
      <dgm:prSet/>
      <dgm:spPr/>
      <dgm:t>
        <a:bodyPr/>
        <a:lstStyle/>
        <a:p>
          <a:endParaRPr lang="en-IN"/>
        </a:p>
      </dgm:t>
    </dgm:pt>
    <dgm:pt modelId="{E2F12179-C4E2-4DF6-8EC0-7046B3247AC2}">
      <dgm:prSet phldrT="[Text]"/>
      <dgm:spPr/>
      <dgm:t>
        <a:bodyPr/>
        <a:lstStyle/>
        <a:p>
          <a:r>
            <a:rPr lang="en-IN" dirty="0"/>
            <a:t>Login</a:t>
          </a:r>
        </a:p>
      </dgm:t>
    </dgm:pt>
    <dgm:pt modelId="{6186AB46-B254-4058-8B67-D5E46D7476E0}" type="parTrans" cxnId="{9D1A4BB2-8CD2-42B1-89D4-A824C7EB164A}">
      <dgm:prSet/>
      <dgm:spPr/>
      <dgm:t>
        <a:bodyPr/>
        <a:lstStyle/>
        <a:p>
          <a:endParaRPr lang="en-IN"/>
        </a:p>
      </dgm:t>
    </dgm:pt>
    <dgm:pt modelId="{D77AB685-2EB4-4E85-AEAA-20A67FC3E6F4}" type="sibTrans" cxnId="{9D1A4BB2-8CD2-42B1-89D4-A824C7EB164A}">
      <dgm:prSet/>
      <dgm:spPr/>
      <dgm:t>
        <a:bodyPr/>
        <a:lstStyle/>
        <a:p>
          <a:endParaRPr lang="en-IN"/>
        </a:p>
      </dgm:t>
    </dgm:pt>
    <dgm:pt modelId="{F1BDFAC0-6B94-4223-A687-6758D7D6BE04}">
      <dgm:prSet phldrT="[Text]"/>
      <dgm:spPr/>
      <dgm:t>
        <a:bodyPr/>
        <a:lstStyle/>
        <a:p>
          <a:r>
            <a:rPr lang="en-IN" dirty="0"/>
            <a:t>Borrow/Return Book</a:t>
          </a:r>
        </a:p>
      </dgm:t>
    </dgm:pt>
    <dgm:pt modelId="{BBAB0C25-00EC-410D-89DC-8518BD02CC80}" type="parTrans" cxnId="{5D642685-FC0D-459D-B99E-E99EC200756D}">
      <dgm:prSet/>
      <dgm:spPr/>
      <dgm:t>
        <a:bodyPr/>
        <a:lstStyle/>
        <a:p>
          <a:endParaRPr lang="en-IN"/>
        </a:p>
      </dgm:t>
    </dgm:pt>
    <dgm:pt modelId="{CCEF8BD8-DDC4-45BC-A7E9-C388E0B9AF71}" type="sibTrans" cxnId="{5D642685-FC0D-459D-B99E-E99EC200756D}">
      <dgm:prSet/>
      <dgm:spPr/>
      <dgm:t>
        <a:bodyPr/>
        <a:lstStyle/>
        <a:p>
          <a:endParaRPr lang="en-IN"/>
        </a:p>
      </dgm:t>
    </dgm:pt>
    <dgm:pt modelId="{E5A0C66A-F494-4E6C-8E52-B0A281CC3D00}">
      <dgm:prSet phldrT="[Text]"/>
      <dgm:spPr/>
      <dgm:t>
        <a:bodyPr/>
        <a:lstStyle/>
        <a:p>
          <a:r>
            <a:rPr lang="en-IN" dirty="0"/>
            <a:t>Project making</a:t>
          </a:r>
        </a:p>
      </dgm:t>
    </dgm:pt>
    <dgm:pt modelId="{DEB9E0EE-8F37-4C88-817A-02C1885B512F}" type="parTrans" cxnId="{E682AB50-32CD-47D2-9398-44E295BC4EDB}">
      <dgm:prSet/>
      <dgm:spPr/>
      <dgm:t>
        <a:bodyPr/>
        <a:lstStyle/>
        <a:p>
          <a:endParaRPr lang="en-IN"/>
        </a:p>
      </dgm:t>
    </dgm:pt>
    <dgm:pt modelId="{0E42E6E4-F4EA-45BB-AD08-E9C6E8B07FD0}" type="sibTrans" cxnId="{E682AB50-32CD-47D2-9398-44E295BC4EDB}">
      <dgm:prSet/>
      <dgm:spPr/>
      <dgm:t>
        <a:bodyPr/>
        <a:lstStyle/>
        <a:p>
          <a:endParaRPr lang="en-IN"/>
        </a:p>
      </dgm:t>
    </dgm:pt>
    <dgm:pt modelId="{F68B5AD0-2F67-445A-ACDE-E3F09AB335E8}">
      <dgm:prSet phldrT="[Text]"/>
      <dgm:spPr/>
      <dgm:t>
        <a:bodyPr/>
        <a:lstStyle/>
        <a:p>
          <a:r>
            <a:rPr lang="en-IN" dirty="0"/>
            <a:t>Step 1:</a:t>
          </a:r>
        </a:p>
      </dgm:t>
    </dgm:pt>
    <dgm:pt modelId="{BB336C62-C9D5-4E79-A6A9-7E2F7B06218E}" type="parTrans" cxnId="{84724B28-9F8B-4A08-B1AD-10BF57061F9C}">
      <dgm:prSet/>
      <dgm:spPr/>
      <dgm:t>
        <a:bodyPr/>
        <a:lstStyle/>
        <a:p>
          <a:endParaRPr lang="en-IN"/>
        </a:p>
      </dgm:t>
    </dgm:pt>
    <dgm:pt modelId="{06C81665-1257-4306-BBDE-B116C6D613F8}" type="sibTrans" cxnId="{84724B28-9F8B-4A08-B1AD-10BF57061F9C}">
      <dgm:prSet/>
      <dgm:spPr/>
      <dgm:t>
        <a:bodyPr/>
        <a:lstStyle/>
        <a:p>
          <a:endParaRPr lang="en-IN"/>
        </a:p>
      </dgm:t>
    </dgm:pt>
    <dgm:pt modelId="{591E651C-D4E6-47F8-BB32-338FE90037F9}">
      <dgm:prSet phldrT="[Text]"/>
      <dgm:spPr/>
      <dgm:t>
        <a:bodyPr/>
        <a:lstStyle/>
        <a:p>
          <a:r>
            <a:rPr lang="en-IN" dirty="0"/>
            <a:t>Step 2:</a:t>
          </a:r>
        </a:p>
      </dgm:t>
    </dgm:pt>
    <dgm:pt modelId="{5B92D979-4D43-4FDE-8551-F1C5FFCFFE9D}" type="parTrans" cxnId="{6589373E-7C22-4DAA-8F1B-31DC9C1D9A1D}">
      <dgm:prSet/>
      <dgm:spPr/>
      <dgm:t>
        <a:bodyPr/>
        <a:lstStyle/>
        <a:p>
          <a:endParaRPr lang="en-IN"/>
        </a:p>
      </dgm:t>
    </dgm:pt>
    <dgm:pt modelId="{D6BE5EB7-122E-446C-B63C-B4192A240E76}" type="sibTrans" cxnId="{6589373E-7C22-4DAA-8F1B-31DC9C1D9A1D}">
      <dgm:prSet/>
      <dgm:spPr/>
      <dgm:t>
        <a:bodyPr/>
        <a:lstStyle/>
        <a:p>
          <a:endParaRPr lang="en-IN"/>
        </a:p>
      </dgm:t>
    </dgm:pt>
    <dgm:pt modelId="{803FD1E6-7EDE-48F3-AFF6-295C31FBE4B8}">
      <dgm:prSet phldrT="[Text]"/>
      <dgm:spPr/>
      <dgm:t>
        <a:bodyPr/>
        <a:lstStyle/>
        <a:p>
          <a:r>
            <a:rPr lang="en-IN" dirty="0"/>
            <a:t>Step 3:</a:t>
          </a:r>
        </a:p>
      </dgm:t>
    </dgm:pt>
    <dgm:pt modelId="{C3F63534-7236-4C14-9B22-251534F81CCB}" type="parTrans" cxnId="{EADA9B9A-A41B-4771-BC04-AFFEF07F7A39}">
      <dgm:prSet/>
      <dgm:spPr/>
      <dgm:t>
        <a:bodyPr/>
        <a:lstStyle/>
        <a:p>
          <a:endParaRPr lang="en-IN"/>
        </a:p>
      </dgm:t>
    </dgm:pt>
    <dgm:pt modelId="{AA3002B6-EF06-458D-B63A-1F49C601248E}" type="sibTrans" cxnId="{EADA9B9A-A41B-4771-BC04-AFFEF07F7A39}">
      <dgm:prSet/>
      <dgm:spPr/>
      <dgm:t>
        <a:bodyPr/>
        <a:lstStyle/>
        <a:p>
          <a:endParaRPr lang="en-IN"/>
        </a:p>
      </dgm:t>
    </dgm:pt>
    <dgm:pt modelId="{31F434DC-2B3B-47D4-BD1D-75BF66794EE5}">
      <dgm:prSet/>
      <dgm:spPr/>
      <dgm:t>
        <a:bodyPr/>
        <a:lstStyle/>
        <a:p>
          <a:r>
            <a:rPr lang="en-IN" dirty="0"/>
            <a:t>Stationery purchase</a:t>
          </a:r>
        </a:p>
      </dgm:t>
    </dgm:pt>
    <dgm:pt modelId="{74B4AEFE-A0A0-4D56-B442-45041BDC6656}" type="parTrans" cxnId="{29EE8D93-6FB7-45CA-995E-F02308C42448}">
      <dgm:prSet/>
      <dgm:spPr/>
      <dgm:t>
        <a:bodyPr/>
        <a:lstStyle/>
        <a:p>
          <a:endParaRPr lang="en-IN"/>
        </a:p>
      </dgm:t>
    </dgm:pt>
    <dgm:pt modelId="{C9AC7609-2978-40E8-8B57-F9F76B1F28AE}" type="sibTrans" cxnId="{29EE8D93-6FB7-45CA-995E-F02308C42448}">
      <dgm:prSet/>
      <dgm:spPr/>
      <dgm:t>
        <a:bodyPr/>
        <a:lstStyle/>
        <a:p>
          <a:endParaRPr lang="en-IN"/>
        </a:p>
      </dgm:t>
    </dgm:pt>
    <dgm:pt modelId="{D3A70CD1-AD19-40E7-B305-CC96D87AD27E}">
      <dgm:prSet/>
      <dgm:spPr/>
      <dgm:t>
        <a:bodyPr/>
        <a:lstStyle/>
        <a:p>
          <a:r>
            <a:rPr lang="en-IN" dirty="0"/>
            <a:t>Urgent printout</a:t>
          </a:r>
        </a:p>
      </dgm:t>
    </dgm:pt>
    <dgm:pt modelId="{C85417B6-39E6-43B9-BE91-B1E6A1332D2F}" type="parTrans" cxnId="{B0DB63DA-5CD5-44EB-B880-DF86833BB507}">
      <dgm:prSet/>
      <dgm:spPr/>
      <dgm:t>
        <a:bodyPr/>
        <a:lstStyle/>
        <a:p>
          <a:endParaRPr lang="en-IN"/>
        </a:p>
      </dgm:t>
    </dgm:pt>
    <dgm:pt modelId="{E75B4A98-23DE-49BF-B533-6C0C65A94FD0}" type="sibTrans" cxnId="{B0DB63DA-5CD5-44EB-B880-DF86833BB507}">
      <dgm:prSet/>
      <dgm:spPr/>
      <dgm:t>
        <a:bodyPr/>
        <a:lstStyle/>
        <a:p>
          <a:endParaRPr lang="en-IN"/>
        </a:p>
      </dgm:t>
    </dgm:pt>
    <dgm:pt modelId="{6E170F65-E465-4C07-862F-FD8F29DB1E87}">
      <dgm:prSet phldrT="[Text]"/>
      <dgm:spPr/>
      <dgm:t>
        <a:bodyPr/>
        <a:lstStyle/>
        <a:p>
          <a:r>
            <a:rPr lang="en-IN" dirty="0"/>
            <a:t>Step 4:</a:t>
          </a:r>
        </a:p>
      </dgm:t>
    </dgm:pt>
    <dgm:pt modelId="{03FA9F83-61DD-46BF-9C05-E4CF081AFA66}" type="parTrans" cxnId="{61A5D051-10FD-4B22-87B2-F9CD7A557329}">
      <dgm:prSet/>
      <dgm:spPr/>
      <dgm:t>
        <a:bodyPr/>
        <a:lstStyle/>
        <a:p>
          <a:endParaRPr lang="en-IN"/>
        </a:p>
      </dgm:t>
    </dgm:pt>
    <dgm:pt modelId="{FBAF93F1-C191-4B77-9C24-E02168AAD311}" type="sibTrans" cxnId="{61A5D051-10FD-4B22-87B2-F9CD7A557329}">
      <dgm:prSet/>
      <dgm:spPr/>
      <dgm:t>
        <a:bodyPr/>
        <a:lstStyle/>
        <a:p>
          <a:endParaRPr lang="en-IN"/>
        </a:p>
      </dgm:t>
    </dgm:pt>
    <dgm:pt modelId="{9A69F563-9E37-4341-B3CD-6F9E6A629A05}" type="pres">
      <dgm:prSet presAssocID="{71898B34-2325-495C-A5E7-E05619912451}" presName="mainComposite" presStyleCnt="0">
        <dgm:presLayoutVars>
          <dgm:chPref val="1"/>
          <dgm:dir/>
          <dgm:animOne val="branch"/>
          <dgm:animLvl val="lvl"/>
          <dgm:resizeHandles val="exact"/>
        </dgm:presLayoutVars>
      </dgm:prSet>
      <dgm:spPr/>
    </dgm:pt>
    <dgm:pt modelId="{214D0FFC-F76E-498B-A1DE-7B5AF6288421}" type="pres">
      <dgm:prSet presAssocID="{71898B34-2325-495C-A5E7-E05619912451}" presName="hierFlow" presStyleCnt="0"/>
      <dgm:spPr/>
    </dgm:pt>
    <dgm:pt modelId="{F2608881-8275-4A7C-9036-C7E5726C7285}" type="pres">
      <dgm:prSet presAssocID="{71898B34-2325-495C-A5E7-E05619912451}" presName="firstBuf" presStyleCnt="0"/>
      <dgm:spPr/>
    </dgm:pt>
    <dgm:pt modelId="{F8C9A275-E685-4FF9-B16A-F84A292AD01F}" type="pres">
      <dgm:prSet presAssocID="{71898B34-2325-495C-A5E7-E05619912451}" presName="hierChild1" presStyleCnt="0">
        <dgm:presLayoutVars>
          <dgm:chPref val="1"/>
          <dgm:animOne val="branch"/>
          <dgm:animLvl val="lvl"/>
        </dgm:presLayoutVars>
      </dgm:prSet>
      <dgm:spPr/>
    </dgm:pt>
    <dgm:pt modelId="{27D93611-AB86-4579-B8BA-4FA07A23DF88}" type="pres">
      <dgm:prSet presAssocID="{E8143CFA-1F5B-4F1D-A353-892060504F36}" presName="Name14" presStyleCnt="0"/>
      <dgm:spPr/>
    </dgm:pt>
    <dgm:pt modelId="{9A3C6182-5E65-495B-AA70-A1F840464F5B}" type="pres">
      <dgm:prSet presAssocID="{E8143CFA-1F5B-4F1D-A353-892060504F36}" presName="level1Shape" presStyleLbl="node0" presStyleIdx="0" presStyleCnt="1" custLinFactY="-20937" custLinFactNeighborY="-100000">
        <dgm:presLayoutVars>
          <dgm:chPref val="3"/>
        </dgm:presLayoutVars>
      </dgm:prSet>
      <dgm:spPr/>
    </dgm:pt>
    <dgm:pt modelId="{6AB44CED-2538-4ABD-847C-270C89B6792F}" type="pres">
      <dgm:prSet presAssocID="{E8143CFA-1F5B-4F1D-A353-892060504F36}" presName="hierChild2" presStyleCnt="0"/>
      <dgm:spPr/>
    </dgm:pt>
    <dgm:pt modelId="{08584CAB-500F-4D82-8A90-C362F9A3C6E9}" type="pres">
      <dgm:prSet presAssocID="{6186AB46-B254-4058-8B67-D5E46D7476E0}" presName="Name19" presStyleLbl="parChTrans1D2" presStyleIdx="0" presStyleCnt="1"/>
      <dgm:spPr/>
    </dgm:pt>
    <dgm:pt modelId="{A43B4E76-F493-4D46-B09F-7166D49114C8}" type="pres">
      <dgm:prSet presAssocID="{E2F12179-C4E2-4DF6-8EC0-7046B3247AC2}" presName="Name21" presStyleCnt="0"/>
      <dgm:spPr/>
    </dgm:pt>
    <dgm:pt modelId="{3E942B02-78BC-4BB7-8BA3-2A155338E991}" type="pres">
      <dgm:prSet presAssocID="{E2F12179-C4E2-4DF6-8EC0-7046B3247AC2}" presName="level2Shape" presStyleLbl="node2" presStyleIdx="0" presStyleCnt="1" custLinFactY="-20937" custLinFactNeighborY="-100000"/>
      <dgm:spPr/>
    </dgm:pt>
    <dgm:pt modelId="{E1F7FDB0-4B2C-4BD4-8F7C-6CC2F8F22FC9}" type="pres">
      <dgm:prSet presAssocID="{E2F12179-C4E2-4DF6-8EC0-7046B3247AC2}" presName="hierChild3" presStyleCnt="0"/>
      <dgm:spPr/>
    </dgm:pt>
    <dgm:pt modelId="{AC85C3EB-979A-4DB5-BE86-66F857FDD4D2}" type="pres">
      <dgm:prSet presAssocID="{BBAB0C25-00EC-410D-89DC-8518BD02CC80}" presName="Name19" presStyleLbl="parChTrans1D3" presStyleIdx="0" presStyleCnt="4"/>
      <dgm:spPr/>
    </dgm:pt>
    <dgm:pt modelId="{0785528B-279B-457D-907F-DD60E9AA4ABC}" type="pres">
      <dgm:prSet presAssocID="{F1BDFAC0-6B94-4223-A687-6758D7D6BE04}" presName="Name21" presStyleCnt="0"/>
      <dgm:spPr/>
    </dgm:pt>
    <dgm:pt modelId="{7EE1913C-228B-4117-A00B-029E4367C582}" type="pres">
      <dgm:prSet presAssocID="{F1BDFAC0-6B94-4223-A687-6758D7D6BE04}" presName="level2Shape" presStyleLbl="node3" presStyleIdx="0" presStyleCnt="4" custLinFactY="-20937" custLinFactNeighborY="-100000"/>
      <dgm:spPr/>
    </dgm:pt>
    <dgm:pt modelId="{389A76A3-FAE2-464C-801E-7350E90C9A67}" type="pres">
      <dgm:prSet presAssocID="{F1BDFAC0-6B94-4223-A687-6758D7D6BE04}" presName="hierChild3" presStyleCnt="0"/>
      <dgm:spPr/>
    </dgm:pt>
    <dgm:pt modelId="{5F7E515F-9599-499C-9381-0737E0B9E8D4}" type="pres">
      <dgm:prSet presAssocID="{DEB9E0EE-8F37-4C88-817A-02C1885B512F}" presName="Name19" presStyleLbl="parChTrans1D3" presStyleIdx="1" presStyleCnt="4"/>
      <dgm:spPr/>
    </dgm:pt>
    <dgm:pt modelId="{76638E76-A679-4A8E-BC78-3F461DD01138}" type="pres">
      <dgm:prSet presAssocID="{E5A0C66A-F494-4E6C-8E52-B0A281CC3D00}" presName="Name21" presStyleCnt="0"/>
      <dgm:spPr/>
    </dgm:pt>
    <dgm:pt modelId="{206030B2-C05A-4DB6-9BF8-FFDB7F98A353}" type="pres">
      <dgm:prSet presAssocID="{E5A0C66A-F494-4E6C-8E52-B0A281CC3D00}" presName="level2Shape" presStyleLbl="node3" presStyleIdx="1" presStyleCnt="4" custLinFactY="-20937" custLinFactNeighborY="-100000"/>
      <dgm:spPr/>
    </dgm:pt>
    <dgm:pt modelId="{6847D371-7832-44AC-B862-4132100ED3BE}" type="pres">
      <dgm:prSet presAssocID="{E5A0C66A-F494-4E6C-8E52-B0A281CC3D00}" presName="hierChild3" presStyleCnt="0"/>
      <dgm:spPr/>
    </dgm:pt>
    <dgm:pt modelId="{E763AF05-EC44-4BED-9F7E-4354A3024CCC}" type="pres">
      <dgm:prSet presAssocID="{74B4AEFE-A0A0-4D56-B442-45041BDC6656}" presName="Name19" presStyleLbl="parChTrans1D3" presStyleIdx="2" presStyleCnt="4"/>
      <dgm:spPr/>
    </dgm:pt>
    <dgm:pt modelId="{BB994054-A817-432E-AEFB-D8BCEFD081E5}" type="pres">
      <dgm:prSet presAssocID="{31F434DC-2B3B-47D4-BD1D-75BF66794EE5}" presName="Name21" presStyleCnt="0"/>
      <dgm:spPr/>
    </dgm:pt>
    <dgm:pt modelId="{EE5D86D8-836B-4BBB-AB6D-26C6336F5C73}" type="pres">
      <dgm:prSet presAssocID="{31F434DC-2B3B-47D4-BD1D-75BF66794EE5}" presName="level2Shape" presStyleLbl="node3" presStyleIdx="2" presStyleCnt="4" custLinFactY="-20937" custLinFactNeighborX="-2077" custLinFactNeighborY="-100000"/>
      <dgm:spPr/>
    </dgm:pt>
    <dgm:pt modelId="{9346C578-A313-41F3-B1C2-2AC162075BAE}" type="pres">
      <dgm:prSet presAssocID="{31F434DC-2B3B-47D4-BD1D-75BF66794EE5}" presName="hierChild3" presStyleCnt="0"/>
      <dgm:spPr/>
    </dgm:pt>
    <dgm:pt modelId="{8AD2E680-D500-477C-A3FB-DCC7B320FEE2}" type="pres">
      <dgm:prSet presAssocID="{C85417B6-39E6-43B9-BE91-B1E6A1332D2F}" presName="Name19" presStyleLbl="parChTrans1D3" presStyleIdx="3" presStyleCnt="4"/>
      <dgm:spPr/>
    </dgm:pt>
    <dgm:pt modelId="{05ED14A0-E1E2-4905-9949-F0329DF80CCD}" type="pres">
      <dgm:prSet presAssocID="{D3A70CD1-AD19-40E7-B305-CC96D87AD27E}" presName="Name21" presStyleCnt="0"/>
      <dgm:spPr/>
    </dgm:pt>
    <dgm:pt modelId="{A101AD6B-BC93-4E27-A76D-550A27B34E61}" type="pres">
      <dgm:prSet presAssocID="{D3A70CD1-AD19-40E7-B305-CC96D87AD27E}" presName="level2Shape" presStyleLbl="node3" presStyleIdx="3" presStyleCnt="4" custLinFactY="-20937" custLinFactNeighborY="-100000"/>
      <dgm:spPr/>
    </dgm:pt>
    <dgm:pt modelId="{EFF4BCB2-43E5-4331-BD37-30B001FA3229}" type="pres">
      <dgm:prSet presAssocID="{D3A70CD1-AD19-40E7-B305-CC96D87AD27E}" presName="hierChild3" presStyleCnt="0"/>
      <dgm:spPr/>
    </dgm:pt>
    <dgm:pt modelId="{DCB68900-DC90-40D4-A5A3-4706E041CC9C}" type="pres">
      <dgm:prSet presAssocID="{71898B34-2325-495C-A5E7-E05619912451}" presName="bgShapesFlow" presStyleCnt="0"/>
      <dgm:spPr/>
    </dgm:pt>
    <dgm:pt modelId="{46EE3A71-E314-4973-B17A-E63E3CD6546D}" type="pres">
      <dgm:prSet presAssocID="{F68B5AD0-2F67-445A-ACDE-E3F09AB335E8}" presName="rectComp" presStyleCnt="0"/>
      <dgm:spPr/>
    </dgm:pt>
    <dgm:pt modelId="{E8B5FB0B-77FA-4C04-A5CD-F55815F04F41}" type="pres">
      <dgm:prSet presAssocID="{F68B5AD0-2F67-445A-ACDE-E3F09AB335E8}" presName="bgRect" presStyleLbl="bgShp" presStyleIdx="0" presStyleCnt="4" custLinFactY="-781" custLinFactNeighborY="-100000"/>
      <dgm:spPr/>
    </dgm:pt>
    <dgm:pt modelId="{F44DD15D-892D-4AD0-A140-54EBC5640ADB}" type="pres">
      <dgm:prSet presAssocID="{F68B5AD0-2F67-445A-ACDE-E3F09AB335E8}" presName="bgRectTx" presStyleLbl="bgShp" presStyleIdx="0" presStyleCnt="4">
        <dgm:presLayoutVars>
          <dgm:bulletEnabled val="1"/>
        </dgm:presLayoutVars>
      </dgm:prSet>
      <dgm:spPr/>
    </dgm:pt>
    <dgm:pt modelId="{0AE05C4E-23D2-4D85-B2FB-E8675789E054}" type="pres">
      <dgm:prSet presAssocID="{F68B5AD0-2F67-445A-ACDE-E3F09AB335E8}" presName="spComp" presStyleCnt="0"/>
      <dgm:spPr/>
    </dgm:pt>
    <dgm:pt modelId="{D1DD71DB-ADF0-4EE8-9059-2F7534E5071D}" type="pres">
      <dgm:prSet presAssocID="{F68B5AD0-2F67-445A-ACDE-E3F09AB335E8}" presName="vSp" presStyleCnt="0"/>
      <dgm:spPr/>
    </dgm:pt>
    <dgm:pt modelId="{AD94965E-AA2A-4D17-94B3-61A0D5F5E372}" type="pres">
      <dgm:prSet presAssocID="{591E651C-D4E6-47F8-BB32-338FE90037F9}" presName="rectComp" presStyleCnt="0"/>
      <dgm:spPr/>
    </dgm:pt>
    <dgm:pt modelId="{A0C6786C-5DEC-41EA-B055-BA71448094AF}" type="pres">
      <dgm:prSet presAssocID="{591E651C-D4E6-47F8-BB32-338FE90037F9}" presName="bgRect" presStyleLbl="bgShp" presStyleIdx="1" presStyleCnt="4" custLinFactY="-781" custLinFactNeighborY="-100000"/>
      <dgm:spPr/>
    </dgm:pt>
    <dgm:pt modelId="{B2FBABD1-52A1-46FE-8B43-C1761E63D7C0}" type="pres">
      <dgm:prSet presAssocID="{591E651C-D4E6-47F8-BB32-338FE90037F9}" presName="bgRectTx" presStyleLbl="bgShp" presStyleIdx="1" presStyleCnt="4">
        <dgm:presLayoutVars>
          <dgm:bulletEnabled val="1"/>
        </dgm:presLayoutVars>
      </dgm:prSet>
      <dgm:spPr/>
    </dgm:pt>
    <dgm:pt modelId="{B9B7CD61-14D3-4EBA-825D-0993F6C71B5A}" type="pres">
      <dgm:prSet presAssocID="{591E651C-D4E6-47F8-BB32-338FE90037F9}" presName="spComp" presStyleCnt="0"/>
      <dgm:spPr/>
    </dgm:pt>
    <dgm:pt modelId="{112C632D-3C9C-4991-B0A6-EF2C1A1FAB94}" type="pres">
      <dgm:prSet presAssocID="{591E651C-D4E6-47F8-BB32-338FE90037F9}" presName="vSp" presStyleCnt="0"/>
      <dgm:spPr/>
    </dgm:pt>
    <dgm:pt modelId="{31FCBDCC-807D-44B8-8DD6-B3ABC98FA017}" type="pres">
      <dgm:prSet presAssocID="{803FD1E6-7EDE-48F3-AFF6-295C31FBE4B8}" presName="rectComp" presStyleCnt="0"/>
      <dgm:spPr/>
    </dgm:pt>
    <dgm:pt modelId="{E3CE972C-37FE-4F9B-933C-287C6B9ABD18}" type="pres">
      <dgm:prSet presAssocID="{803FD1E6-7EDE-48F3-AFF6-295C31FBE4B8}" presName="bgRect" presStyleLbl="bgShp" presStyleIdx="2" presStyleCnt="4" custLinFactY="-781" custLinFactNeighborY="-100000"/>
      <dgm:spPr/>
    </dgm:pt>
    <dgm:pt modelId="{8872FC4A-24F8-4B4F-8063-A8962C9C93C6}" type="pres">
      <dgm:prSet presAssocID="{803FD1E6-7EDE-48F3-AFF6-295C31FBE4B8}" presName="bgRectTx" presStyleLbl="bgShp" presStyleIdx="2" presStyleCnt="4">
        <dgm:presLayoutVars>
          <dgm:bulletEnabled val="1"/>
        </dgm:presLayoutVars>
      </dgm:prSet>
      <dgm:spPr/>
    </dgm:pt>
    <dgm:pt modelId="{B2C54767-DE81-4F75-84E4-AAE9D658CFD2}" type="pres">
      <dgm:prSet presAssocID="{803FD1E6-7EDE-48F3-AFF6-295C31FBE4B8}" presName="spComp" presStyleCnt="0"/>
      <dgm:spPr/>
    </dgm:pt>
    <dgm:pt modelId="{CA17AE4D-DD72-46C3-AB0B-A1A347143B95}" type="pres">
      <dgm:prSet presAssocID="{803FD1E6-7EDE-48F3-AFF6-295C31FBE4B8}" presName="vSp" presStyleCnt="0"/>
      <dgm:spPr/>
    </dgm:pt>
    <dgm:pt modelId="{C05EDCEE-A8EC-4BA4-B283-EEBB6206212A}" type="pres">
      <dgm:prSet presAssocID="{6E170F65-E465-4C07-862F-FD8F29DB1E87}" presName="rectComp" presStyleCnt="0"/>
      <dgm:spPr/>
    </dgm:pt>
    <dgm:pt modelId="{57334CCC-BA56-49F9-9CDD-75E9287DA12F}" type="pres">
      <dgm:prSet presAssocID="{6E170F65-E465-4C07-862F-FD8F29DB1E87}" presName="bgRect" presStyleLbl="bgShp" presStyleIdx="3" presStyleCnt="4" custLinFactNeighborY="-95399"/>
      <dgm:spPr/>
    </dgm:pt>
    <dgm:pt modelId="{3990E9C3-63A8-4F0A-866A-66678CCCA07D}" type="pres">
      <dgm:prSet presAssocID="{6E170F65-E465-4C07-862F-FD8F29DB1E87}" presName="bgRectTx" presStyleLbl="bgShp" presStyleIdx="3" presStyleCnt="4">
        <dgm:presLayoutVars>
          <dgm:bulletEnabled val="1"/>
        </dgm:presLayoutVars>
      </dgm:prSet>
      <dgm:spPr/>
    </dgm:pt>
  </dgm:ptLst>
  <dgm:cxnLst>
    <dgm:cxn modelId="{90496110-F8D3-483F-B71D-8FFED1C2461B}" type="presOf" srcId="{C85417B6-39E6-43B9-BE91-B1E6A1332D2F}" destId="{8AD2E680-D500-477C-A3FB-DCC7B320FEE2}" srcOrd="0" destOrd="0" presId="urn:microsoft.com/office/officeart/2005/8/layout/hierarchy6"/>
    <dgm:cxn modelId="{59E3F512-10D8-4700-BECF-80AEF5D16368}" type="presOf" srcId="{F68B5AD0-2F67-445A-ACDE-E3F09AB335E8}" destId="{F44DD15D-892D-4AD0-A140-54EBC5640ADB}" srcOrd="1" destOrd="0" presId="urn:microsoft.com/office/officeart/2005/8/layout/hierarchy6"/>
    <dgm:cxn modelId="{F9CBFC15-950E-4A17-B9B2-0754A2258969}" type="presOf" srcId="{DEB9E0EE-8F37-4C88-817A-02C1885B512F}" destId="{5F7E515F-9599-499C-9381-0737E0B9E8D4}" srcOrd="0" destOrd="0" presId="urn:microsoft.com/office/officeart/2005/8/layout/hierarchy6"/>
    <dgm:cxn modelId="{84724B28-9F8B-4A08-B1AD-10BF57061F9C}" srcId="{71898B34-2325-495C-A5E7-E05619912451}" destId="{F68B5AD0-2F67-445A-ACDE-E3F09AB335E8}" srcOrd="1" destOrd="0" parTransId="{BB336C62-C9D5-4E79-A6A9-7E2F7B06218E}" sibTransId="{06C81665-1257-4306-BBDE-B116C6D613F8}"/>
    <dgm:cxn modelId="{6589373E-7C22-4DAA-8F1B-31DC9C1D9A1D}" srcId="{71898B34-2325-495C-A5E7-E05619912451}" destId="{591E651C-D4E6-47F8-BB32-338FE90037F9}" srcOrd="2" destOrd="0" parTransId="{5B92D979-4D43-4FDE-8551-F1C5FFCFFE9D}" sibTransId="{D6BE5EB7-122E-446C-B63C-B4192A240E76}"/>
    <dgm:cxn modelId="{09C2825C-F3A7-4B5C-A8F9-BD8015CC8CBF}" type="presOf" srcId="{591E651C-D4E6-47F8-BB32-338FE90037F9}" destId="{B2FBABD1-52A1-46FE-8B43-C1761E63D7C0}" srcOrd="1" destOrd="0" presId="urn:microsoft.com/office/officeart/2005/8/layout/hierarchy6"/>
    <dgm:cxn modelId="{4DA2705E-7812-4DDF-A005-46DDAF36A7B3}" type="presOf" srcId="{F1BDFAC0-6B94-4223-A687-6758D7D6BE04}" destId="{7EE1913C-228B-4117-A00B-029E4367C582}" srcOrd="0" destOrd="0" presId="urn:microsoft.com/office/officeart/2005/8/layout/hierarchy6"/>
    <dgm:cxn modelId="{CC3FCC41-816C-4927-9A49-52F9F16F382C}" type="presOf" srcId="{74B4AEFE-A0A0-4D56-B442-45041BDC6656}" destId="{E763AF05-EC44-4BED-9F7E-4354A3024CCC}" srcOrd="0" destOrd="0" presId="urn:microsoft.com/office/officeart/2005/8/layout/hierarchy6"/>
    <dgm:cxn modelId="{57020F70-A56A-4942-ABB2-B194BEDCCCD5}" type="presOf" srcId="{E8143CFA-1F5B-4F1D-A353-892060504F36}" destId="{9A3C6182-5E65-495B-AA70-A1F840464F5B}" srcOrd="0" destOrd="0" presId="urn:microsoft.com/office/officeart/2005/8/layout/hierarchy6"/>
    <dgm:cxn modelId="{E682AB50-32CD-47D2-9398-44E295BC4EDB}" srcId="{E2F12179-C4E2-4DF6-8EC0-7046B3247AC2}" destId="{E5A0C66A-F494-4E6C-8E52-B0A281CC3D00}" srcOrd="1" destOrd="0" parTransId="{DEB9E0EE-8F37-4C88-817A-02C1885B512F}" sibTransId="{0E42E6E4-F4EA-45BB-AD08-E9C6E8B07FD0}"/>
    <dgm:cxn modelId="{61A5D051-10FD-4B22-87B2-F9CD7A557329}" srcId="{71898B34-2325-495C-A5E7-E05619912451}" destId="{6E170F65-E465-4C07-862F-FD8F29DB1E87}" srcOrd="4" destOrd="0" parTransId="{03FA9F83-61DD-46BF-9C05-E4CF081AFA66}" sibTransId="{FBAF93F1-C191-4B77-9C24-E02168AAD311}"/>
    <dgm:cxn modelId="{89721E57-8078-4E13-BC17-36D6221F922F}" type="presOf" srcId="{31F434DC-2B3B-47D4-BD1D-75BF66794EE5}" destId="{EE5D86D8-836B-4BBB-AB6D-26C6336F5C73}" srcOrd="0" destOrd="0" presId="urn:microsoft.com/office/officeart/2005/8/layout/hierarchy6"/>
    <dgm:cxn modelId="{3CDC7B84-EE9A-4803-92F6-42A5632F4C23}" type="presOf" srcId="{BBAB0C25-00EC-410D-89DC-8518BD02CC80}" destId="{AC85C3EB-979A-4DB5-BE86-66F857FDD4D2}" srcOrd="0" destOrd="0" presId="urn:microsoft.com/office/officeart/2005/8/layout/hierarchy6"/>
    <dgm:cxn modelId="{5D642685-FC0D-459D-B99E-E99EC200756D}" srcId="{E2F12179-C4E2-4DF6-8EC0-7046B3247AC2}" destId="{F1BDFAC0-6B94-4223-A687-6758D7D6BE04}" srcOrd="0" destOrd="0" parTransId="{BBAB0C25-00EC-410D-89DC-8518BD02CC80}" sibTransId="{CCEF8BD8-DDC4-45BC-A7E9-C388E0B9AF71}"/>
    <dgm:cxn modelId="{49E46185-C118-40D6-B747-641D11138C62}" type="presOf" srcId="{6E170F65-E465-4C07-862F-FD8F29DB1E87}" destId="{57334CCC-BA56-49F9-9CDD-75E9287DA12F}" srcOrd="0" destOrd="0" presId="urn:microsoft.com/office/officeart/2005/8/layout/hierarchy6"/>
    <dgm:cxn modelId="{ECA8C18B-5B9C-49BD-8C56-7F8A19EA259D}" type="presOf" srcId="{803FD1E6-7EDE-48F3-AFF6-295C31FBE4B8}" destId="{8872FC4A-24F8-4B4F-8063-A8962C9C93C6}" srcOrd="1" destOrd="0" presId="urn:microsoft.com/office/officeart/2005/8/layout/hierarchy6"/>
    <dgm:cxn modelId="{29EE8D93-6FB7-45CA-995E-F02308C42448}" srcId="{E2F12179-C4E2-4DF6-8EC0-7046B3247AC2}" destId="{31F434DC-2B3B-47D4-BD1D-75BF66794EE5}" srcOrd="2" destOrd="0" parTransId="{74B4AEFE-A0A0-4D56-B442-45041BDC6656}" sibTransId="{C9AC7609-2978-40E8-8B57-F9F76B1F28AE}"/>
    <dgm:cxn modelId="{68333299-EDB0-4BCA-8661-CC406C544E7D}" type="presOf" srcId="{803FD1E6-7EDE-48F3-AFF6-295C31FBE4B8}" destId="{E3CE972C-37FE-4F9B-933C-287C6B9ABD18}" srcOrd="0" destOrd="0" presId="urn:microsoft.com/office/officeart/2005/8/layout/hierarchy6"/>
    <dgm:cxn modelId="{EADA9B9A-A41B-4771-BC04-AFFEF07F7A39}" srcId="{71898B34-2325-495C-A5E7-E05619912451}" destId="{803FD1E6-7EDE-48F3-AFF6-295C31FBE4B8}" srcOrd="3" destOrd="0" parTransId="{C3F63534-7236-4C14-9B22-251534F81CCB}" sibTransId="{AA3002B6-EF06-458D-B63A-1F49C601248E}"/>
    <dgm:cxn modelId="{1A5BEAA3-7074-40DC-99E7-74A7CA01712B}" type="presOf" srcId="{591E651C-D4E6-47F8-BB32-338FE90037F9}" destId="{A0C6786C-5DEC-41EA-B055-BA71448094AF}" srcOrd="0" destOrd="0" presId="urn:microsoft.com/office/officeart/2005/8/layout/hierarchy6"/>
    <dgm:cxn modelId="{9D1A4BB2-8CD2-42B1-89D4-A824C7EB164A}" srcId="{E8143CFA-1F5B-4F1D-A353-892060504F36}" destId="{E2F12179-C4E2-4DF6-8EC0-7046B3247AC2}" srcOrd="0" destOrd="0" parTransId="{6186AB46-B254-4058-8B67-D5E46D7476E0}" sibTransId="{D77AB685-2EB4-4E85-AEAA-20A67FC3E6F4}"/>
    <dgm:cxn modelId="{D80F81BF-3247-497B-92D7-6EC462DA247A}" type="presOf" srcId="{E5A0C66A-F494-4E6C-8E52-B0A281CC3D00}" destId="{206030B2-C05A-4DB6-9BF8-FFDB7F98A353}" srcOrd="0" destOrd="0" presId="urn:microsoft.com/office/officeart/2005/8/layout/hierarchy6"/>
    <dgm:cxn modelId="{B0DB63DA-5CD5-44EB-B880-DF86833BB507}" srcId="{E2F12179-C4E2-4DF6-8EC0-7046B3247AC2}" destId="{D3A70CD1-AD19-40E7-B305-CC96D87AD27E}" srcOrd="3" destOrd="0" parTransId="{C85417B6-39E6-43B9-BE91-B1E6A1332D2F}" sibTransId="{E75B4A98-23DE-49BF-B533-6C0C65A94FD0}"/>
    <dgm:cxn modelId="{2BEBCEDA-50C0-4226-B785-7FA446B5D9F0}" type="presOf" srcId="{E2F12179-C4E2-4DF6-8EC0-7046B3247AC2}" destId="{3E942B02-78BC-4BB7-8BA3-2A155338E991}" srcOrd="0" destOrd="0" presId="urn:microsoft.com/office/officeart/2005/8/layout/hierarchy6"/>
    <dgm:cxn modelId="{4AC0B8DC-7AE9-40DE-901F-98C6435DCC34}" srcId="{71898B34-2325-495C-A5E7-E05619912451}" destId="{E8143CFA-1F5B-4F1D-A353-892060504F36}" srcOrd="0" destOrd="0" parTransId="{F9EF8F44-7F96-4380-9F35-C387BB38B648}" sibTransId="{C3F39669-D9A4-4587-8B93-15592B3E603D}"/>
    <dgm:cxn modelId="{AED2FDEE-CA7A-4E0B-812B-9BA69FBB21D5}" type="presOf" srcId="{6E170F65-E465-4C07-862F-FD8F29DB1E87}" destId="{3990E9C3-63A8-4F0A-866A-66678CCCA07D}" srcOrd="1" destOrd="0" presId="urn:microsoft.com/office/officeart/2005/8/layout/hierarchy6"/>
    <dgm:cxn modelId="{11F538F7-6A13-4524-89C8-95A21257CC28}" type="presOf" srcId="{71898B34-2325-495C-A5E7-E05619912451}" destId="{9A69F563-9E37-4341-B3CD-6F9E6A629A05}" srcOrd="0" destOrd="0" presId="urn:microsoft.com/office/officeart/2005/8/layout/hierarchy6"/>
    <dgm:cxn modelId="{26AEB1F8-4F85-419D-9923-7AC90414B0A3}" type="presOf" srcId="{6186AB46-B254-4058-8B67-D5E46D7476E0}" destId="{08584CAB-500F-4D82-8A90-C362F9A3C6E9}" srcOrd="0" destOrd="0" presId="urn:microsoft.com/office/officeart/2005/8/layout/hierarchy6"/>
    <dgm:cxn modelId="{F2F6D2FC-9B72-45EE-868B-A9D408A72322}" type="presOf" srcId="{F68B5AD0-2F67-445A-ACDE-E3F09AB335E8}" destId="{E8B5FB0B-77FA-4C04-A5CD-F55815F04F41}" srcOrd="0" destOrd="0" presId="urn:microsoft.com/office/officeart/2005/8/layout/hierarchy6"/>
    <dgm:cxn modelId="{78330DFE-DFE7-4AB6-B4A6-BEC4037E4449}" type="presOf" srcId="{D3A70CD1-AD19-40E7-B305-CC96D87AD27E}" destId="{A101AD6B-BC93-4E27-A76D-550A27B34E61}" srcOrd="0" destOrd="0" presId="urn:microsoft.com/office/officeart/2005/8/layout/hierarchy6"/>
    <dgm:cxn modelId="{D781D068-E368-4B14-978E-F2C289D7F071}" type="presParOf" srcId="{9A69F563-9E37-4341-B3CD-6F9E6A629A05}" destId="{214D0FFC-F76E-498B-A1DE-7B5AF6288421}" srcOrd="0" destOrd="0" presId="urn:microsoft.com/office/officeart/2005/8/layout/hierarchy6"/>
    <dgm:cxn modelId="{FE681A46-F1AD-4BF5-A729-55F96D867BF8}" type="presParOf" srcId="{214D0FFC-F76E-498B-A1DE-7B5AF6288421}" destId="{F2608881-8275-4A7C-9036-C7E5726C7285}" srcOrd="0" destOrd="0" presId="urn:microsoft.com/office/officeart/2005/8/layout/hierarchy6"/>
    <dgm:cxn modelId="{7263147C-67BA-43DD-9E3C-F4D4279D5926}" type="presParOf" srcId="{214D0FFC-F76E-498B-A1DE-7B5AF6288421}" destId="{F8C9A275-E685-4FF9-B16A-F84A292AD01F}" srcOrd="1" destOrd="0" presId="urn:microsoft.com/office/officeart/2005/8/layout/hierarchy6"/>
    <dgm:cxn modelId="{11AAD7B2-A0CF-4510-870D-B31182E6A6F0}" type="presParOf" srcId="{F8C9A275-E685-4FF9-B16A-F84A292AD01F}" destId="{27D93611-AB86-4579-B8BA-4FA07A23DF88}" srcOrd="0" destOrd="0" presId="urn:microsoft.com/office/officeart/2005/8/layout/hierarchy6"/>
    <dgm:cxn modelId="{08B9A594-60E2-4A6D-AF3C-B544623130B2}" type="presParOf" srcId="{27D93611-AB86-4579-B8BA-4FA07A23DF88}" destId="{9A3C6182-5E65-495B-AA70-A1F840464F5B}" srcOrd="0" destOrd="0" presId="urn:microsoft.com/office/officeart/2005/8/layout/hierarchy6"/>
    <dgm:cxn modelId="{28084FC2-F2A9-4812-A6C6-4E5E83EC1F30}" type="presParOf" srcId="{27D93611-AB86-4579-B8BA-4FA07A23DF88}" destId="{6AB44CED-2538-4ABD-847C-270C89B6792F}" srcOrd="1" destOrd="0" presId="urn:microsoft.com/office/officeart/2005/8/layout/hierarchy6"/>
    <dgm:cxn modelId="{4E562701-8AA0-4710-83B1-E5B95B49361F}" type="presParOf" srcId="{6AB44CED-2538-4ABD-847C-270C89B6792F}" destId="{08584CAB-500F-4D82-8A90-C362F9A3C6E9}" srcOrd="0" destOrd="0" presId="urn:microsoft.com/office/officeart/2005/8/layout/hierarchy6"/>
    <dgm:cxn modelId="{14E1F676-52EF-492A-A5F8-804875340C1A}" type="presParOf" srcId="{6AB44CED-2538-4ABD-847C-270C89B6792F}" destId="{A43B4E76-F493-4D46-B09F-7166D49114C8}" srcOrd="1" destOrd="0" presId="urn:microsoft.com/office/officeart/2005/8/layout/hierarchy6"/>
    <dgm:cxn modelId="{47B73A9A-3EAD-4ACE-80C9-AD2CE1B4644B}" type="presParOf" srcId="{A43B4E76-F493-4D46-B09F-7166D49114C8}" destId="{3E942B02-78BC-4BB7-8BA3-2A155338E991}" srcOrd="0" destOrd="0" presId="urn:microsoft.com/office/officeart/2005/8/layout/hierarchy6"/>
    <dgm:cxn modelId="{79843DC5-EF1B-43B1-BD16-1720A6C2AF97}" type="presParOf" srcId="{A43B4E76-F493-4D46-B09F-7166D49114C8}" destId="{E1F7FDB0-4B2C-4BD4-8F7C-6CC2F8F22FC9}" srcOrd="1" destOrd="0" presId="urn:microsoft.com/office/officeart/2005/8/layout/hierarchy6"/>
    <dgm:cxn modelId="{9B14DDCD-5BF0-4001-9BFF-4A9DD7E1A507}" type="presParOf" srcId="{E1F7FDB0-4B2C-4BD4-8F7C-6CC2F8F22FC9}" destId="{AC85C3EB-979A-4DB5-BE86-66F857FDD4D2}" srcOrd="0" destOrd="0" presId="urn:microsoft.com/office/officeart/2005/8/layout/hierarchy6"/>
    <dgm:cxn modelId="{D57258C9-A947-4DA7-8F90-724A20EBA2E0}" type="presParOf" srcId="{E1F7FDB0-4B2C-4BD4-8F7C-6CC2F8F22FC9}" destId="{0785528B-279B-457D-907F-DD60E9AA4ABC}" srcOrd="1" destOrd="0" presId="urn:microsoft.com/office/officeart/2005/8/layout/hierarchy6"/>
    <dgm:cxn modelId="{3DC6C288-6782-435F-9AAB-E801A26C4838}" type="presParOf" srcId="{0785528B-279B-457D-907F-DD60E9AA4ABC}" destId="{7EE1913C-228B-4117-A00B-029E4367C582}" srcOrd="0" destOrd="0" presId="urn:microsoft.com/office/officeart/2005/8/layout/hierarchy6"/>
    <dgm:cxn modelId="{0C41AADE-FF2B-4F85-BB1F-6269B8E9F50E}" type="presParOf" srcId="{0785528B-279B-457D-907F-DD60E9AA4ABC}" destId="{389A76A3-FAE2-464C-801E-7350E90C9A67}" srcOrd="1" destOrd="0" presId="urn:microsoft.com/office/officeart/2005/8/layout/hierarchy6"/>
    <dgm:cxn modelId="{57E95FD7-8213-4991-AEC3-6D9B4E8C9096}" type="presParOf" srcId="{E1F7FDB0-4B2C-4BD4-8F7C-6CC2F8F22FC9}" destId="{5F7E515F-9599-499C-9381-0737E0B9E8D4}" srcOrd="2" destOrd="0" presId="urn:microsoft.com/office/officeart/2005/8/layout/hierarchy6"/>
    <dgm:cxn modelId="{444B8CE6-BC8A-4066-AC1A-C45BDD64EDBB}" type="presParOf" srcId="{E1F7FDB0-4B2C-4BD4-8F7C-6CC2F8F22FC9}" destId="{76638E76-A679-4A8E-BC78-3F461DD01138}" srcOrd="3" destOrd="0" presId="urn:microsoft.com/office/officeart/2005/8/layout/hierarchy6"/>
    <dgm:cxn modelId="{6322D382-F84F-4908-A76B-955921B6BFD4}" type="presParOf" srcId="{76638E76-A679-4A8E-BC78-3F461DD01138}" destId="{206030B2-C05A-4DB6-9BF8-FFDB7F98A353}" srcOrd="0" destOrd="0" presId="urn:microsoft.com/office/officeart/2005/8/layout/hierarchy6"/>
    <dgm:cxn modelId="{F426FFE7-1E21-42F4-8BA2-39DF40095B72}" type="presParOf" srcId="{76638E76-A679-4A8E-BC78-3F461DD01138}" destId="{6847D371-7832-44AC-B862-4132100ED3BE}" srcOrd="1" destOrd="0" presId="urn:microsoft.com/office/officeart/2005/8/layout/hierarchy6"/>
    <dgm:cxn modelId="{BF36081F-3ABF-4898-A930-363D77170AC1}" type="presParOf" srcId="{E1F7FDB0-4B2C-4BD4-8F7C-6CC2F8F22FC9}" destId="{E763AF05-EC44-4BED-9F7E-4354A3024CCC}" srcOrd="4" destOrd="0" presId="urn:microsoft.com/office/officeart/2005/8/layout/hierarchy6"/>
    <dgm:cxn modelId="{20A62AAD-2989-4729-A972-79FA8DF04024}" type="presParOf" srcId="{E1F7FDB0-4B2C-4BD4-8F7C-6CC2F8F22FC9}" destId="{BB994054-A817-432E-AEFB-D8BCEFD081E5}" srcOrd="5" destOrd="0" presId="urn:microsoft.com/office/officeart/2005/8/layout/hierarchy6"/>
    <dgm:cxn modelId="{163A3A5F-6F0D-48EC-B8CF-78BA28457A47}" type="presParOf" srcId="{BB994054-A817-432E-AEFB-D8BCEFD081E5}" destId="{EE5D86D8-836B-4BBB-AB6D-26C6336F5C73}" srcOrd="0" destOrd="0" presId="urn:microsoft.com/office/officeart/2005/8/layout/hierarchy6"/>
    <dgm:cxn modelId="{A5ED14B4-C8C8-4984-98CC-FCEC2F3F2635}" type="presParOf" srcId="{BB994054-A817-432E-AEFB-D8BCEFD081E5}" destId="{9346C578-A313-41F3-B1C2-2AC162075BAE}" srcOrd="1" destOrd="0" presId="urn:microsoft.com/office/officeart/2005/8/layout/hierarchy6"/>
    <dgm:cxn modelId="{C0BB88DB-E870-4B34-A21B-45FC3C5940CA}" type="presParOf" srcId="{E1F7FDB0-4B2C-4BD4-8F7C-6CC2F8F22FC9}" destId="{8AD2E680-D500-477C-A3FB-DCC7B320FEE2}" srcOrd="6" destOrd="0" presId="urn:microsoft.com/office/officeart/2005/8/layout/hierarchy6"/>
    <dgm:cxn modelId="{B839A4C1-5380-41DC-9574-81B3808460AB}" type="presParOf" srcId="{E1F7FDB0-4B2C-4BD4-8F7C-6CC2F8F22FC9}" destId="{05ED14A0-E1E2-4905-9949-F0329DF80CCD}" srcOrd="7" destOrd="0" presId="urn:microsoft.com/office/officeart/2005/8/layout/hierarchy6"/>
    <dgm:cxn modelId="{9F73E3E5-6AA0-4C66-B0B1-FDB4C288250F}" type="presParOf" srcId="{05ED14A0-E1E2-4905-9949-F0329DF80CCD}" destId="{A101AD6B-BC93-4E27-A76D-550A27B34E61}" srcOrd="0" destOrd="0" presId="urn:microsoft.com/office/officeart/2005/8/layout/hierarchy6"/>
    <dgm:cxn modelId="{CA77C5C9-6AAE-4E97-876A-33FCA30FF853}" type="presParOf" srcId="{05ED14A0-E1E2-4905-9949-F0329DF80CCD}" destId="{EFF4BCB2-43E5-4331-BD37-30B001FA3229}" srcOrd="1" destOrd="0" presId="urn:microsoft.com/office/officeart/2005/8/layout/hierarchy6"/>
    <dgm:cxn modelId="{A7AEC577-8CD0-40B6-B785-4816BBEC74E8}" type="presParOf" srcId="{9A69F563-9E37-4341-B3CD-6F9E6A629A05}" destId="{DCB68900-DC90-40D4-A5A3-4706E041CC9C}" srcOrd="1" destOrd="0" presId="urn:microsoft.com/office/officeart/2005/8/layout/hierarchy6"/>
    <dgm:cxn modelId="{FCE09C32-A127-40C9-8C87-61958D6E7D13}" type="presParOf" srcId="{DCB68900-DC90-40D4-A5A3-4706E041CC9C}" destId="{46EE3A71-E314-4973-B17A-E63E3CD6546D}" srcOrd="0" destOrd="0" presId="urn:microsoft.com/office/officeart/2005/8/layout/hierarchy6"/>
    <dgm:cxn modelId="{31DDEF59-BDD7-4291-89EE-18EAEF089C14}" type="presParOf" srcId="{46EE3A71-E314-4973-B17A-E63E3CD6546D}" destId="{E8B5FB0B-77FA-4C04-A5CD-F55815F04F41}" srcOrd="0" destOrd="0" presId="urn:microsoft.com/office/officeart/2005/8/layout/hierarchy6"/>
    <dgm:cxn modelId="{680049BF-4990-4396-9408-8A453A7957D5}" type="presParOf" srcId="{46EE3A71-E314-4973-B17A-E63E3CD6546D}" destId="{F44DD15D-892D-4AD0-A140-54EBC5640ADB}" srcOrd="1" destOrd="0" presId="urn:microsoft.com/office/officeart/2005/8/layout/hierarchy6"/>
    <dgm:cxn modelId="{E30834E7-1567-446E-9EAC-7C75060B954E}" type="presParOf" srcId="{DCB68900-DC90-40D4-A5A3-4706E041CC9C}" destId="{0AE05C4E-23D2-4D85-B2FB-E8675789E054}" srcOrd="1" destOrd="0" presId="urn:microsoft.com/office/officeart/2005/8/layout/hierarchy6"/>
    <dgm:cxn modelId="{D6A49CA4-6F55-4724-9A78-9B7CED903EE5}" type="presParOf" srcId="{0AE05C4E-23D2-4D85-B2FB-E8675789E054}" destId="{D1DD71DB-ADF0-4EE8-9059-2F7534E5071D}" srcOrd="0" destOrd="0" presId="urn:microsoft.com/office/officeart/2005/8/layout/hierarchy6"/>
    <dgm:cxn modelId="{3C4547B0-B136-434F-9F32-F7F4F70974DB}" type="presParOf" srcId="{DCB68900-DC90-40D4-A5A3-4706E041CC9C}" destId="{AD94965E-AA2A-4D17-94B3-61A0D5F5E372}" srcOrd="2" destOrd="0" presId="urn:microsoft.com/office/officeart/2005/8/layout/hierarchy6"/>
    <dgm:cxn modelId="{E0BFCA3E-F701-46C2-A62E-E73D8887D008}" type="presParOf" srcId="{AD94965E-AA2A-4D17-94B3-61A0D5F5E372}" destId="{A0C6786C-5DEC-41EA-B055-BA71448094AF}" srcOrd="0" destOrd="0" presId="urn:microsoft.com/office/officeart/2005/8/layout/hierarchy6"/>
    <dgm:cxn modelId="{872A6489-C293-40F9-A069-0F04DF05B1C0}" type="presParOf" srcId="{AD94965E-AA2A-4D17-94B3-61A0D5F5E372}" destId="{B2FBABD1-52A1-46FE-8B43-C1761E63D7C0}" srcOrd="1" destOrd="0" presId="urn:microsoft.com/office/officeart/2005/8/layout/hierarchy6"/>
    <dgm:cxn modelId="{F0A24A92-3877-4FD1-8021-0E8A4C5A84F8}" type="presParOf" srcId="{DCB68900-DC90-40D4-A5A3-4706E041CC9C}" destId="{B9B7CD61-14D3-4EBA-825D-0993F6C71B5A}" srcOrd="3" destOrd="0" presId="urn:microsoft.com/office/officeart/2005/8/layout/hierarchy6"/>
    <dgm:cxn modelId="{D0564BA0-6678-4354-89D4-2CBEB46E2519}" type="presParOf" srcId="{B9B7CD61-14D3-4EBA-825D-0993F6C71B5A}" destId="{112C632D-3C9C-4991-B0A6-EF2C1A1FAB94}" srcOrd="0" destOrd="0" presId="urn:microsoft.com/office/officeart/2005/8/layout/hierarchy6"/>
    <dgm:cxn modelId="{5982F804-E2D8-4B38-BEC0-89A9D21A5EA1}" type="presParOf" srcId="{DCB68900-DC90-40D4-A5A3-4706E041CC9C}" destId="{31FCBDCC-807D-44B8-8DD6-B3ABC98FA017}" srcOrd="4" destOrd="0" presId="urn:microsoft.com/office/officeart/2005/8/layout/hierarchy6"/>
    <dgm:cxn modelId="{D242AA69-89B2-45C1-9977-FBEBF78D5E06}" type="presParOf" srcId="{31FCBDCC-807D-44B8-8DD6-B3ABC98FA017}" destId="{E3CE972C-37FE-4F9B-933C-287C6B9ABD18}" srcOrd="0" destOrd="0" presId="urn:microsoft.com/office/officeart/2005/8/layout/hierarchy6"/>
    <dgm:cxn modelId="{A0C24D6F-3F13-49BF-B6E7-9CA068D2BE3B}" type="presParOf" srcId="{31FCBDCC-807D-44B8-8DD6-B3ABC98FA017}" destId="{8872FC4A-24F8-4B4F-8063-A8962C9C93C6}" srcOrd="1" destOrd="0" presId="urn:microsoft.com/office/officeart/2005/8/layout/hierarchy6"/>
    <dgm:cxn modelId="{9D74E467-B34B-4552-9859-7DD54D446CD5}" type="presParOf" srcId="{DCB68900-DC90-40D4-A5A3-4706E041CC9C}" destId="{B2C54767-DE81-4F75-84E4-AAE9D658CFD2}" srcOrd="5" destOrd="0" presId="urn:microsoft.com/office/officeart/2005/8/layout/hierarchy6"/>
    <dgm:cxn modelId="{937B1080-BB3F-485E-96AB-7F40ADE567F4}" type="presParOf" srcId="{B2C54767-DE81-4F75-84E4-AAE9D658CFD2}" destId="{CA17AE4D-DD72-46C3-AB0B-A1A347143B95}" srcOrd="0" destOrd="0" presId="urn:microsoft.com/office/officeart/2005/8/layout/hierarchy6"/>
    <dgm:cxn modelId="{12173B0B-CEC4-40AC-8C10-01EA27AD32C3}" type="presParOf" srcId="{DCB68900-DC90-40D4-A5A3-4706E041CC9C}" destId="{C05EDCEE-A8EC-4BA4-B283-EEBB6206212A}" srcOrd="6" destOrd="0" presId="urn:microsoft.com/office/officeart/2005/8/layout/hierarchy6"/>
    <dgm:cxn modelId="{06F90B04-44FF-443C-B49D-E9ED344A475C}" type="presParOf" srcId="{C05EDCEE-A8EC-4BA4-B283-EEBB6206212A}" destId="{57334CCC-BA56-49F9-9CDD-75E9287DA12F}" srcOrd="0" destOrd="0" presId="urn:microsoft.com/office/officeart/2005/8/layout/hierarchy6"/>
    <dgm:cxn modelId="{53437FE4-164F-44D3-9C8D-10CDFA4F1904}" type="presParOf" srcId="{C05EDCEE-A8EC-4BA4-B283-EEBB6206212A}" destId="{3990E9C3-63A8-4F0A-866A-66678CCCA07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34CCC-BA56-49F9-9CDD-75E9287DA12F}">
      <dsp:nvSpPr>
        <dsp:cNvPr id="0" name=""/>
        <dsp:cNvSpPr/>
      </dsp:nvSpPr>
      <dsp:spPr>
        <a:xfrm>
          <a:off x="0" y="3205840"/>
          <a:ext cx="8136904" cy="902687"/>
        </a:xfrm>
        <a:prstGeom prst="roundRect">
          <a:avLst>
            <a:gd name="adj" fmla="val 10000"/>
          </a:avLst>
        </a:prstGeom>
        <a:solidFill>
          <a:schemeClr val="accent3">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IN" sz="3100" kern="1200" dirty="0"/>
            <a:t>Step 4:</a:t>
          </a:r>
        </a:p>
      </dsp:txBody>
      <dsp:txXfrm>
        <a:off x="0" y="3205840"/>
        <a:ext cx="2441071" cy="902687"/>
      </dsp:txXfrm>
    </dsp:sp>
    <dsp:sp modelId="{E3CE972C-37FE-4F9B-933C-287C6B9ABD18}">
      <dsp:nvSpPr>
        <dsp:cNvPr id="0" name=""/>
        <dsp:cNvSpPr/>
      </dsp:nvSpPr>
      <dsp:spPr>
        <a:xfrm>
          <a:off x="0" y="2104122"/>
          <a:ext cx="8136904" cy="902687"/>
        </a:xfrm>
        <a:prstGeom prst="roundRect">
          <a:avLst>
            <a:gd name="adj" fmla="val 10000"/>
          </a:avLst>
        </a:prstGeom>
        <a:solidFill>
          <a:schemeClr val="accent3">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IN" sz="3100" kern="1200" dirty="0"/>
            <a:t>Step 3:</a:t>
          </a:r>
        </a:p>
      </dsp:txBody>
      <dsp:txXfrm>
        <a:off x="0" y="2104122"/>
        <a:ext cx="2441071" cy="902687"/>
      </dsp:txXfrm>
    </dsp:sp>
    <dsp:sp modelId="{A0C6786C-5DEC-41EA-B055-BA71448094AF}">
      <dsp:nvSpPr>
        <dsp:cNvPr id="0" name=""/>
        <dsp:cNvSpPr/>
      </dsp:nvSpPr>
      <dsp:spPr>
        <a:xfrm>
          <a:off x="0" y="1050986"/>
          <a:ext cx="8136904" cy="902687"/>
        </a:xfrm>
        <a:prstGeom prst="roundRect">
          <a:avLst>
            <a:gd name="adj" fmla="val 10000"/>
          </a:avLst>
        </a:prstGeom>
        <a:solidFill>
          <a:schemeClr val="accent3">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IN" sz="3100" kern="1200" dirty="0"/>
            <a:t>Step 2:</a:t>
          </a:r>
        </a:p>
      </dsp:txBody>
      <dsp:txXfrm>
        <a:off x="0" y="1050986"/>
        <a:ext cx="2441071" cy="902687"/>
      </dsp:txXfrm>
    </dsp:sp>
    <dsp:sp modelId="{E8B5FB0B-77FA-4C04-A5CD-F55815F04F41}">
      <dsp:nvSpPr>
        <dsp:cNvPr id="0" name=""/>
        <dsp:cNvSpPr/>
      </dsp:nvSpPr>
      <dsp:spPr>
        <a:xfrm>
          <a:off x="0" y="0"/>
          <a:ext cx="8136904" cy="902687"/>
        </a:xfrm>
        <a:prstGeom prst="roundRect">
          <a:avLst>
            <a:gd name="adj" fmla="val 10000"/>
          </a:avLst>
        </a:prstGeom>
        <a:solidFill>
          <a:schemeClr val="accent3">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IN" sz="3100" kern="1200" dirty="0"/>
            <a:t>Step 1:</a:t>
          </a:r>
        </a:p>
      </dsp:txBody>
      <dsp:txXfrm>
        <a:off x="0" y="0"/>
        <a:ext cx="2441071" cy="902687"/>
      </dsp:txXfrm>
    </dsp:sp>
    <dsp:sp modelId="{9A3C6182-5E65-495B-AA70-A1F840464F5B}">
      <dsp:nvSpPr>
        <dsp:cNvPr id="0" name=""/>
        <dsp:cNvSpPr/>
      </dsp:nvSpPr>
      <dsp:spPr>
        <a:xfrm>
          <a:off x="4643438" y="73076"/>
          <a:ext cx="1128359" cy="752239"/>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kern="1200" dirty="0"/>
            <a:t>Registration</a:t>
          </a:r>
        </a:p>
      </dsp:txBody>
      <dsp:txXfrm>
        <a:off x="4665470" y="95108"/>
        <a:ext cx="1084295" cy="708175"/>
      </dsp:txXfrm>
    </dsp:sp>
    <dsp:sp modelId="{08584CAB-500F-4D82-8A90-C362F9A3C6E9}">
      <dsp:nvSpPr>
        <dsp:cNvPr id="0" name=""/>
        <dsp:cNvSpPr/>
      </dsp:nvSpPr>
      <dsp:spPr>
        <a:xfrm>
          <a:off x="5161898" y="825316"/>
          <a:ext cx="91440" cy="300895"/>
        </a:xfrm>
        <a:custGeom>
          <a:avLst/>
          <a:gdLst/>
          <a:ahLst/>
          <a:cxnLst/>
          <a:rect l="0" t="0" r="0" b="0"/>
          <a:pathLst>
            <a:path>
              <a:moveTo>
                <a:pt x="45720" y="0"/>
              </a:moveTo>
              <a:lnTo>
                <a:pt x="45720" y="300895"/>
              </a:lnTo>
            </a:path>
          </a:pathLst>
        </a:custGeom>
        <a:noFill/>
        <a:ln w="12700" cap="flat" cmpd="sng" algn="ctr">
          <a:solidFill>
            <a:schemeClr val="accent4">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E942B02-78BC-4BB7-8BA3-2A155338E991}">
      <dsp:nvSpPr>
        <dsp:cNvPr id="0" name=""/>
        <dsp:cNvSpPr/>
      </dsp:nvSpPr>
      <dsp:spPr>
        <a:xfrm>
          <a:off x="4643438" y="1126211"/>
          <a:ext cx="1128359" cy="752239"/>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Login</a:t>
          </a:r>
        </a:p>
      </dsp:txBody>
      <dsp:txXfrm>
        <a:off x="4665470" y="1148243"/>
        <a:ext cx="1084295" cy="708175"/>
      </dsp:txXfrm>
    </dsp:sp>
    <dsp:sp modelId="{AC85C3EB-979A-4DB5-BE86-66F857FDD4D2}">
      <dsp:nvSpPr>
        <dsp:cNvPr id="0" name=""/>
        <dsp:cNvSpPr/>
      </dsp:nvSpPr>
      <dsp:spPr>
        <a:xfrm>
          <a:off x="3007317" y="1878451"/>
          <a:ext cx="2200301" cy="300895"/>
        </a:xfrm>
        <a:custGeom>
          <a:avLst/>
          <a:gdLst/>
          <a:ahLst/>
          <a:cxnLst/>
          <a:rect l="0" t="0" r="0" b="0"/>
          <a:pathLst>
            <a:path>
              <a:moveTo>
                <a:pt x="2200301" y="0"/>
              </a:moveTo>
              <a:lnTo>
                <a:pt x="2200301" y="150447"/>
              </a:lnTo>
              <a:lnTo>
                <a:pt x="0" y="150447"/>
              </a:lnTo>
              <a:lnTo>
                <a:pt x="0" y="300895"/>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EE1913C-228B-4117-A00B-029E4367C582}">
      <dsp:nvSpPr>
        <dsp:cNvPr id="0" name=""/>
        <dsp:cNvSpPr/>
      </dsp:nvSpPr>
      <dsp:spPr>
        <a:xfrm>
          <a:off x="2443137" y="2179347"/>
          <a:ext cx="1128359" cy="752239"/>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Borrow/Return Book</a:t>
          </a:r>
        </a:p>
      </dsp:txBody>
      <dsp:txXfrm>
        <a:off x="2465169" y="2201379"/>
        <a:ext cx="1084295" cy="708175"/>
      </dsp:txXfrm>
    </dsp:sp>
    <dsp:sp modelId="{5F7E515F-9599-499C-9381-0737E0B9E8D4}">
      <dsp:nvSpPr>
        <dsp:cNvPr id="0" name=""/>
        <dsp:cNvSpPr/>
      </dsp:nvSpPr>
      <dsp:spPr>
        <a:xfrm>
          <a:off x="4474184" y="1878451"/>
          <a:ext cx="733433" cy="300895"/>
        </a:xfrm>
        <a:custGeom>
          <a:avLst/>
          <a:gdLst/>
          <a:ahLst/>
          <a:cxnLst/>
          <a:rect l="0" t="0" r="0" b="0"/>
          <a:pathLst>
            <a:path>
              <a:moveTo>
                <a:pt x="733433" y="0"/>
              </a:moveTo>
              <a:lnTo>
                <a:pt x="733433" y="150447"/>
              </a:lnTo>
              <a:lnTo>
                <a:pt x="0" y="150447"/>
              </a:lnTo>
              <a:lnTo>
                <a:pt x="0" y="300895"/>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06030B2-C05A-4DB6-9BF8-FFDB7F98A353}">
      <dsp:nvSpPr>
        <dsp:cNvPr id="0" name=""/>
        <dsp:cNvSpPr/>
      </dsp:nvSpPr>
      <dsp:spPr>
        <a:xfrm>
          <a:off x="3910004" y="2179347"/>
          <a:ext cx="1128359" cy="752239"/>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Project making</a:t>
          </a:r>
        </a:p>
      </dsp:txBody>
      <dsp:txXfrm>
        <a:off x="3932036" y="2201379"/>
        <a:ext cx="1084295" cy="708175"/>
      </dsp:txXfrm>
    </dsp:sp>
    <dsp:sp modelId="{E763AF05-EC44-4BED-9F7E-4354A3024CCC}">
      <dsp:nvSpPr>
        <dsp:cNvPr id="0" name=""/>
        <dsp:cNvSpPr/>
      </dsp:nvSpPr>
      <dsp:spPr>
        <a:xfrm>
          <a:off x="5207618" y="1878451"/>
          <a:ext cx="709997" cy="300895"/>
        </a:xfrm>
        <a:custGeom>
          <a:avLst/>
          <a:gdLst/>
          <a:ahLst/>
          <a:cxnLst/>
          <a:rect l="0" t="0" r="0" b="0"/>
          <a:pathLst>
            <a:path>
              <a:moveTo>
                <a:pt x="0" y="0"/>
              </a:moveTo>
              <a:lnTo>
                <a:pt x="0" y="150447"/>
              </a:lnTo>
              <a:lnTo>
                <a:pt x="709997" y="150447"/>
              </a:lnTo>
              <a:lnTo>
                <a:pt x="709997" y="300895"/>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E5D86D8-836B-4BBB-AB6D-26C6336F5C73}">
      <dsp:nvSpPr>
        <dsp:cNvPr id="0" name=""/>
        <dsp:cNvSpPr/>
      </dsp:nvSpPr>
      <dsp:spPr>
        <a:xfrm>
          <a:off x="5353436" y="2179347"/>
          <a:ext cx="1128359" cy="752239"/>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Stationery purchase</a:t>
          </a:r>
        </a:p>
      </dsp:txBody>
      <dsp:txXfrm>
        <a:off x="5375468" y="2201379"/>
        <a:ext cx="1084295" cy="708175"/>
      </dsp:txXfrm>
    </dsp:sp>
    <dsp:sp modelId="{8AD2E680-D500-477C-A3FB-DCC7B320FEE2}">
      <dsp:nvSpPr>
        <dsp:cNvPr id="0" name=""/>
        <dsp:cNvSpPr/>
      </dsp:nvSpPr>
      <dsp:spPr>
        <a:xfrm>
          <a:off x="5207618" y="1878451"/>
          <a:ext cx="2200301" cy="300895"/>
        </a:xfrm>
        <a:custGeom>
          <a:avLst/>
          <a:gdLst/>
          <a:ahLst/>
          <a:cxnLst/>
          <a:rect l="0" t="0" r="0" b="0"/>
          <a:pathLst>
            <a:path>
              <a:moveTo>
                <a:pt x="0" y="0"/>
              </a:moveTo>
              <a:lnTo>
                <a:pt x="0" y="150447"/>
              </a:lnTo>
              <a:lnTo>
                <a:pt x="2200301" y="150447"/>
              </a:lnTo>
              <a:lnTo>
                <a:pt x="2200301" y="300895"/>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101AD6B-BC93-4E27-A76D-550A27B34E61}">
      <dsp:nvSpPr>
        <dsp:cNvPr id="0" name=""/>
        <dsp:cNvSpPr/>
      </dsp:nvSpPr>
      <dsp:spPr>
        <a:xfrm>
          <a:off x="6843740" y="2179347"/>
          <a:ext cx="1128359" cy="752239"/>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Urgent printout</a:t>
          </a:r>
        </a:p>
      </dsp:txBody>
      <dsp:txXfrm>
        <a:off x="6865772" y="2201379"/>
        <a:ext cx="1084295" cy="7081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11/4/2023</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6</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11/4/2023</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11/4/2023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11/4/2023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11/4/2023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11/4/2023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11/4/2023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11/4/2023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11/4/2023</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6220" y="2780928"/>
            <a:ext cx="6048672" cy="1138585"/>
          </a:xfrm>
        </p:spPr>
        <p:txBody>
          <a:bodyPr>
            <a:normAutofit fontScale="90000"/>
          </a:bodyPr>
          <a:lstStyle/>
          <a:p>
            <a:r>
              <a:rPr lang="en-US" sz="7200" dirty="0">
                <a:solidFill>
                  <a:srgbClr val="FF0000"/>
                </a:solidFill>
                <a:latin typeface="Arial Rounded MT Bold" panose="020F0704030504030204" pitchFamily="34" charset="0"/>
              </a:rPr>
              <a:t>studyhub</a:t>
            </a:r>
            <a:r>
              <a:rPr lang="en-US" sz="7200" dirty="0">
                <a:solidFill>
                  <a:schemeClr val="bg1"/>
                </a:solidFill>
                <a:latin typeface="Arial Rounded MT Bold" panose="020F0704030504030204" pitchFamily="34" charset="0"/>
              </a:rPr>
              <a:t>.com</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81844" y="332656"/>
            <a:ext cx="3998557" cy="853928"/>
          </a:xfrm>
        </p:spPr>
        <p:txBody>
          <a:bodyPr/>
          <a:lstStyle/>
          <a:p>
            <a:r>
              <a:rPr lang="en-US" dirty="0">
                <a:solidFill>
                  <a:srgbClr val="FF0000"/>
                </a:solidFill>
                <a:effectLst>
                  <a:outerShdw blurRad="38100" dist="38100" dir="2700000" algn="tl">
                    <a:srgbClr val="000000">
                      <a:alpha val="43137"/>
                    </a:srgbClr>
                  </a:outerShdw>
                </a:effectLst>
                <a:latin typeface="Arial Rounded MT Bold" panose="020F0704030504030204" pitchFamily="34" charset="0"/>
              </a:rPr>
              <a:t>Team</a:t>
            </a:r>
            <a:r>
              <a:rPr lang="en-US" dirty="0">
                <a:effectLst>
                  <a:outerShdw blurRad="38100" dist="38100" dir="2700000" algn="tl">
                    <a:srgbClr val="000000">
                      <a:alpha val="43137"/>
                    </a:srgbClr>
                  </a:outerShdw>
                </a:effectLst>
                <a:latin typeface="Arial Rounded MT Bold" panose="020F0704030504030204" pitchFamily="34" charset="0"/>
              </a:rPr>
              <a:t> Details:</a:t>
            </a:r>
          </a:p>
        </p:txBody>
      </p:sp>
      <p:sp>
        <p:nvSpPr>
          <p:cNvPr id="14" name="Content Placeholder 13"/>
          <p:cNvSpPr>
            <a:spLocks noGrp="1"/>
          </p:cNvSpPr>
          <p:nvPr>
            <p:ph idx="1"/>
          </p:nvPr>
        </p:nvSpPr>
        <p:spPr>
          <a:xfrm>
            <a:off x="1117309" y="1701800"/>
            <a:ext cx="6633287" cy="2447280"/>
          </a:xfrm>
        </p:spPr>
        <p:txBody>
          <a:bodyPr/>
          <a:lstStyle/>
          <a:p>
            <a:pPr>
              <a:buFont typeface="Wingdings" panose="05000000000000000000" pitchFamily="2" charset="2"/>
              <a:buChar char="§"/>
            </a:pPr>
            <a:r>
              <a:rPr lang="en-US" dirty="0">
                <a:latin typeface="Comic Sans MS" panose="030F0702030302020204" pitchFamily="66" charset="0"/>
              </a:rPr>
              <a:t>Shivam Rajput (Admin)     - B.Tech(CSE)</a:t>
            </a:r>
          </a:p>
          <a:p>
            <a:pPr>
              <a:buFont typeface="Wingdings" panose="05000000000000000000" pitchFamily="2" charset="2"/>
              <a:buChar char="§"/>
            </a:pPr>
            <a:r>
              <a:rPr lang="en-US" dirty="0">
                <a:latin typeface="Comic Sans MS" panose="030F0702030302020204" pitchFamily="66" charset="0"/>
              </a:rPr>
              <a:t> Siddhant Jain                  - B.Tech(CSE)</a:t>
            </a:r>
          </a:p>
          <a:p>
            <a:pPr>
              <a:buFont typeface="Wingdings" panose="05000000000000000000" pitchFamily="2" charset="2"/>
              <a:buChar char="§"/>
            </a:pPr>
            <a:r>
              <a:rPr lang="en-US" dirty="0">
                <a:latin typeface="Comic Sans MS" panose="030F0702030302020204" pitchFamily="66" charset="0"/>
              </a:rPr>
              <a:t> Akshit Kumar                   - B.Tech(CSE)</a:t>
            </a:r>
          </a:p>
          <a:p>
            <a:pPr>
              <a:buFont typeface="Wingdings" panose="05000000000000000000" pitchFamily="2" charset="2"/>
              <a:buChar char="§"/>
            </a:pPr>
            <a:r>
              <a:rPr lang="en-US" dirty="0">
                <a:latin typeface="Comic Sans MS" panose="030F0702030302020204" pitchFamily="66" charset="0"/>
              </a:rPr>
              <a:t> Aryan Shukla                    -B.Tech(CSE)</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548680"/>
            <a:ext cx="10157354" cy="708496"/>
          </a:xfrm>
        </p:spPr>
        <p:txBody>
          <a:bodyPr/>
          <a:lstStyle/>
          <a:p>
            <a:r>
              <a:rPr lang="en-US" b="1" dirty="0">
                <a:solidFill>
                  <a:srgbClr val="FF0000"/>
                </a:solidFill>
                <a:latin typeface="Arial Rounded MT Bold" panose="020F0704030504030204" pitchFamily="34" charset="0"/>
              </a:rPr>
              <a:t>Technology</a:t>
            </a:r>
            <a:r>
              <a:rPr lang="en-US" dirty="0">
                <a:latin typeface="Arial Rounded MT Bold" panose="020F0704030504030204" pitchFamily="34" charset="0"/>
              </a:rPr>
              <a:t> </a:t>
            </a:r>
            <a:r>
              <a:rPr lang="en-US" b="1" dirty="0">
                <a:latin typeface="Arial Rounded MT Bold" panose="020F0704030504030204" pitchFamily="34" charset="0"/>
              </a:rPr>
              <a:t>Stack</a:t>
            </a:r>
            <a:r>
              <a:rPr lang="en-US" dirty="0">
                <a:latin typeface="Arial Rounded MT Bold" panose="020F0704030504030204" pitchFamily="34" charset="0"/>
              </a:rPr>
              <a:t>:</a:t>
            </a:r>
          </a:p>
        </p:txBody>
      </p:sp>
      <p:pic>
        <p:nvPicPr>
          <p:cNvPr id="1026" name="Picture 2" descr="Amazingly Useful HTML, CSS and JavaScript Tools and Libraries | by Bradley  Nice | Level Up! | Medium">
            <a:extLst>
              <a:ext uri="{FF2B5EF4-FFF2-40B4-BE49-F238E27FC236}">
                <a16:creationId xmlns:a16="http://schemas.microsoft.com/office/drawing/2014/main" id="{687AA418-8656-BCA0-DB36-975971DB2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892" y="2660555"/>
            <a:ext cx="28765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sted MySQL - Amazon RDS for MySQL - AWS">
            <a:extLst>
              <a:ext uri="{FF2B5EF4-FFF2-40B4-BE49-F238E27FC236}">
                <a16:creationId xmlns:a16="http://schemas.microsoft.com/office/drawing/2014/main" id="{55486142-3670-ECFD-C3B4-39F415B68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556" y="2689129"/>
            <a:ext cx="2971800"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3520"/>
            <a:ext cx="3600400" cy="832520"/>
          </a:xfrm>
        </p:spPr>
        <p:txBody>
          <a:bodyPr>
            <a:normAutofit/>
          </a:bodyPr>
          <a:lstStyle/>
          <a:p>
            <a:r>
              <a:rPr lang="en-US" sz="4800" dirty="0">
                <a:solidFill>
                  <a:srgbClr val="FF0000"/>
                </a:solidFill>
                <a:latin typeface="Arial Rounded MT Bold" panose="020F0704030504030204" pitchFamily="34" charset="0"/>
              </a:rPr>
              <a:t>Work</a:t>
            </a:r>
            <a:r>
              <a:rPr lang="en-US" sz="4800" dirty="0">
                <a:latin typeface="Arial Rounded MT Bold" panose="020F0704030504030204" pitchFamily="34" charset="0"/>
              </a:rPr>
              <a:t>-flow:</a:t>
            </a:r>
          </a:p>
        </p:txBody>
      </p:sp>
      <p:graphicFrame>
        <p:nvGraphicFramePr>
          <p:cNvPr id="20" name="Diagram 19">
            <a:extLst>
              <a:ext uri="{FF2B5EF4-FFF2-40B4-BE49-F238E27FC236}">
                <a16:creationId xmlns:a16="http://schemas.microsoft.com/office/drawing/2014/main" id="{1319640D-99D6-F0CB-0408-E38ACE29A28C}"/>
              </a:ext>
            </a:extLst>
          </p:cNvPr>
          <p:cNvGraphicFramePr/>
          <p:nvPr>
            <p:extLst>
              <p:ext uri="{D42A27DB-BD31-4B8C-83A1-F6EECF244321}">
                <p14:modId xmlns:p14="http://schemas.microsoft.com/office/powerpoint/2010/main" val="2265427513"/>
              </p:ext>
            </p:extLst>
          </p:nvPr>
        </p:nvGraphicFramePr>
        <p:xfrm>
          <a:off x="2854052" y="748916"/>
          <a:ext cx="8136904" cy="5877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5" name="Straight Connector 24">
            <a:extLst>
              <a:ext uri="{FF2B5EF4-FFF2-40B4-BE49-F238E27FC236}">
                <a16:creationId xmlns:a16="http://schemas.microsoft.com/office/drawing/2014/main" id="{1D622DB1-1F81-0A35-E205-DB4FBC55CD11}"/>
              </a:ext>
            </a:extLst>
          </p:cNvPr>
          <p:cNvCxnSpPr/>
          <p:nvPr/>
        </p:nvCxnSpPr>
        <p:spPr>
          <a:xfrm>
            <a:off x="7318548" y="3645024"/>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24C68BF8-883B-4801-67BB-43F7DA405C67}"/>
              </a:ext>
            </a:extLst>
          </p:cNvPr>
          <p:cNvSpPr/>
          <p:nvPr/>
        </p:nvSpPr>
        <p:spPr>
          <a:xfrm>
            <a:off x="6742487" y="4005064"/>
            <a:ext cx="1152122" cy="75243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Project Details Entry</a:t>
            </a:r>
          </a:p>
        </p:txBody>
      </p:sp>
      <p:cxnSp>
        <p:nvCxnSpPr>
          <p:cNvPr id="27" name="Straight Connector 26">
            <a:extLst>
              <a:ext uri="{FF2B5EF4-FFF2-40B4-BE49-F238E27FC236}">
                <a16:creationId xmlns:a16="http://schemas.microsoft.com/office/drawing/2014/main" id="{C3482024-8427-764D-B41C-00383E33F48E}"/>
              </a:ext>
            </a:extLst>
          </p:cNvPr>
          <p:cNvCxnSpPr/>
          <p:nvPr/>
        </p:nvCxnSpPr>
        <p:spPr>
          <a:xfrm>
            <a:off x="8758708" y="3696653"/>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1247423C-40E7-E329-B5EA-849006EF212C}"/>
              </a:ext>
            </a:extLst>
          </p:cNvPr>
          <p:cNvSpPr/>
          <p:nvPr/>
        </p:nvSpPr>
        <p:spPr>
          <a:xfrm>
            <a:off x="8215212" y="4005064"/>
            <a:ext cx="1119561" cy="75243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Product details</a:t>
            </a:r>
          </a:p>
        </p:txBody>
      </p:sp>
      <p:cxnSp>
        <p:nvCxnSpPr>
          <p:cNvPr id="29" name="Straight Connector 28">
            <a:extLst>
              <a:ext uri="{FF2B5EF4-FFF2-40B4-BE49-F238E27FC236}">
                <a16:creationId xmlns:a16="http://schemas.microsoft.com/office/drawing/2014/main" id="{5FC376AA-F53D-4848-F7B4-0843254839EC}"/>
              </a:ext>
            </a:extLst>
          </p:cNvPr>
          <p:cNvCxnSpPr/>
          <p:nvPr/>
        </p:nvCxnSpPr>
        <p:spPr>
          <a:xfrm>
            <a:off x="10270876" y="3696653"/>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4A347A08-5669-3B9F-21AF-73476666863D}"/>
              </a:ext>
            </a:extLst>
          </p:cNvPr>
          <p:cNvSpPr/>
          <p:nvPr/>
        </p:nvSpPr>
        <p:spPr>
          <a:xfrm>
            <a:off x="9692558" y="4013902"/>
            <a:ext cx="1098658" cy="75243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PDF of document to be printed</a:t>
            </a:r>
          </a:p>
        </p:txBody>
      </p:sp>
      <p:grpSp>
        <p:nvGrpSpPr>
          <p:cNvPr id="31" name="Group 30">
            <a:extLst>
              <a:ext uri="{FF2B5EF4-FFF2-40B4-BE49-F238E27FC236}">
                <a16:creationId xmlns:a16="http://schemas.microsoft.com/office/drawing/2014/main" id="{083E69FB-D3A5-05CB-05C9-86819F201449}"/>
              </a:ext>
            </a:extLst>
          </p:cNvPr>
          <p:cNvGrpSpPr/>
          <p:nvPr/>
        </p:nvGrpSpPr>
        <p:grpSpPr>
          <a:xfrm>
            <a:off x="2854052" y="5047299"/>
            <a:ext cx="8136904" cy="1694069"/>
            <a:chOff x="0" y="3205840"/>
            <a:chExt cx="8136904" cy="902687"/>
          </a:xfrm>
          <a:scene3d>
            <a:camera prst="orthographicFront">
              <a:rot lat="0" lon="0" rev="0"/>
            </a:camera>
            <a:lightRig rig="contrasting" dir="t">
              <a:rot lat="0" lon="0" rev="1200000"/>
            </a:lightRig>
          </a:scene3d>
        </p:grpSpPr>
        <p:sp>
          <p:nvSpPr>
            <p:cNvPr id="32" name="Rectangle: Rounded Corners 31">
              <a:extLst>
                <a:ext uri="{FF2B5EF4-FFF2-40B4-BE49-F238E27FC236}">
                  <a16:creationId xmlns:a16="http://schemas.microsoft.com/office/drawing/2014/main" id="{8148FBBC-7459-6843-D595-CB3AAE7E7686}"/>
                </a:ext>
              </a:extLst>
            </p:cNvPr>
            <p:cNvSpPr/>
            <p:nvPr/>
          </p:nvSpPr>
          <p:spPr>
            <a:xfrm>
              <a:off x="0" y="3205840"/>
              <a:ext cx="8136904" cy="902687"/>
            </a:xfrm>
            <a:prstGeom prst="roundRect">
              <a:avLst>
                <a:gd name="adj" fmla="val 10000"/>
              </a:avLst>
            </a:prstGeom>
            <a:sp3d z="-300000" prstMaterial="plastic"/>
          </p:spPr>
          <p:style>
            <a:lnRef idx="1">
              <a:schemeClr val="dk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33" name="Rectangle: Rounded Corners 4">
              <a:extLst>
                <a:ext uri="{FF2B5EF4-FFF2-40B4-BE49-F238E27FC236}">
                  <a16:creationId xmlns:a16="http://schemas.microsoft.com/office/drawing/2014/main" id="{FE24DB11-75F2-CAAC-3793-4BF3D0862CDD}"/>
                </a:ext>
              </a:extLst>
            </p:cNvPr>
            <p:cNvSpPr txBox="1"/>
            <p:nvPr/>
          </p:nvSpPr>
          <p:spPr>
            <a:xfrm>
              <a:off x="0" y="3205840"/>
              <a:ext cx="2441071" cy="902687"/>
            </a:xfrm>
            <a:prstGeom prst="rect">
              <a:avLst/>
            </a:prstGeom>
            <a:sp3d z="-3000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IN" sz="3100" kern="1200" dirty="0"/>
                <a:t>Step 5:</a:t>
              </a:r>
            </a:p>
          </p:txBody>
        </p:sp>
      </p:grpSp>
      <p:cxnSp>
        <p:nvCxnSpPr>
          <p:cNvPr id="37" name="Straight Connector 36">
            <a:extLst>
              <a:ext uri="{FF2B5EF4-FFF2-40B4-BE49-F238E27FC236}">
                <a16:creationId xmlns:a16="http://schemas.microsoft.com/office/drawing/2014/main" id="{D8E4454C-639B-53A8-36CE-8FDBD6C8DDF1}"/>
              </a:ext>
            </a:extLst>
          </p:cNvPr>
          <p:cNvCxnSpPr>
            <a:cxnSpLocks/>
          </p:cNvCxnSpPr>
          <p:nvPr/>
        </p:nvCxnSpPr>
        <p:spPr>
          <a:xfrm>
            <a:off x="7318548" y="4766338"/>
            <a:ext cx="0" cy="368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8306D87-BA50-B727-0C80-8117F14D03D2}"/>
              </a:ext>
            </a:extLst>
          </p:cNvPr>
          <p:cNvCxnSpPr>
            <a:cxnSpLocks/>
          </p:cNvCxnSpPr>
          <p:nvPr/>
        </p:nvCxnSpPr>
        <p:spPr>
          <a:xfrm>
            <a:off x="10270876" y="4757500"/>
            <a:ext cx="0" cy="377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133D9DC-47F8-E3B5-C7C7-57EA08CB0934}"/>
              </a:ext>
            </a:extLst>
          </p:cNvPr>
          <p:cNvCxnSpPr/>
          <p:nvPr/>
        </p:nvCxnSpPr>
        <p:spPr>
          <a:xfrm>
            <a:off x="8774992" y="4702714"/>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3B7B41A0-FCC5-F24D-5D84-5F25C0C2A57E}"/>
              </a:ext>
            </a:extLst>
          </p:cNvPr>
          <p:cNvSpPr/>
          <p:nvPr/>
        </p:nvSpPr>
        <p:spPr>
          <a:xfrm>
            <a:off x="6746207" y="5096644"/>
            <a:ext cx="1152122" cy="1529544"/>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Entry of time In which project is required and payment procedure</a:t>
            </a:r>
          </a:p>
        </p:txBody>
      </p:sp>
      <p:sp>
        <p:nvSpPr>
          <p:cNvPr id="44" name="Rectangle: Rounded Corners 43">
            <a:extLst>
              <a:ext uri="{FF2B5EF4-FFF2-40B4-BE49-F238E27FC236}">
                <a16:creationId xmlns:a16="http://schemas.microsoft.com/office/drawing/2014/main" id="{245534B5-3C54-DA09-F4C8-4E98857FE5E2}"/>
              </a:ext>
            </a:extLst>
          </p:cNvPr>
          <p:cNvSpPr/>
          <p:nvPr/>
        </p:nvSpPr>
        <p:spPr>
          <a:xfrm>
            <a:off x="8198931" y="5096855"/>
            <a:ext cx="1152122" cy="1212464"/>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Choose product and order placing</a:t>
            </a:r>
          </a:p>
        </p:txBody>
      </p:sp>
      <p:sp>
        <p:nvSpPr>
          <p:cNvPr id="45" name="Rectangle: Rounded Corners 44">
            <a:extLst>
              <a:ext uri="{FF2B5EF4-FFF2-40B4-BE49-F238E27FC236}">
                <a16:creationId xmlns:a16="http://schemas.microsoft.com/office/drawing/2014/main" id="{EE89AC10-7C9A-80B7-028B-9B897E36B15A}"/>
              </a:ext>
            </a:extLst>
          </p:cNvPr>
          <p:cNvSpPr/>
          <p:nvPr/>
        </p:nvSpPr>
        <p:spPr>
          <a:xfrm>
            <a:off x="9655375" y="5096645"/>
            <a:ext cx="1152122" cy="75243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Get print within 20 minutes</a:t>
            </a:r>
          </a:p>
        </p:txBody>
      </p:sp>
      <p:cxnSp>
        <p:nvCxnSpPr>
          <p:cNvPr id="46" name="Straight Connector 45">
            <a:extLst>
              <a:ext uri="{FF2B5EF4-FFF2-40B4-BE49-F238E27FC236}">
                <a16:creationId xmlns:a16="http://schemas.microsoft.com/office/drawing/2014/main" id="{90FB9E28-A802-BDF8-7977-81FF5E71D1F4}"/>
              </a:ext>
            </a:extLst>
          </p:cNvPr>
          <p:cNvCxnSpPr>
            <a:cxnSpLocks/>
          </p:cNvCxnSpPr>
          <p:nvPr/>
        </p:nvCxnSpPr>
        <p:spPr>
          <a:xfrm>
            <a:off x="5806380" y="3645024"/>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BA33CA53-D484-3D6A-3614-FDF02D875EEF}"/>
              </a:ext>
            </a:extLst>
          </p:cNvPr>
          <p:cNvSpPr/>
          <p:nvPr/>
        </p:nvSpPr>
        <p:spPr>
          <a:xfrm>
            <a:off x="5280319" y="4013902"/>
            <a:ext cx="1152122" cy="75243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Name of book and author</a:t>
            </a:r>
          </a:p>
        </p:txBody>
      </p:sp>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548680"/>
            <a:ext cx="4040999" cy="787400"/>
          </a:xfrm>
        </p:spPr>
        <p:txBody>
          <a:bodyPr/>
          <a:lstStyle/>
          <a:p>
            <a:r>
              <a:rPr lang="en-US" dirty="0">
                <a:solidFill>
                  <a:srgbClr val="FF0000"/>
                </a:solidFill>
                <a:latin typeface="Arial Rounded MT Bold" panose="020F0704030504030204" pitchFamily="34" charset="0"/>
              </a:rPr>
              <a:t>Idea</a:t>
            </a:r>
            <a:r>
              <a:rPr lang="en-US" dirty="0">
                <a:latin typeface="Arial Rounded MT Bold" panose="020F0704030504030204" pitchFamily="34" charset="0"/>
              </a:rPr>
              <a:t> Details </a:t>
            </a:r>
          </a:p>
        </p:txBody>
      </p:sp>
      <p:sp>
        <p:nvSpPr>
          <p:cNvPr id="4" name="Content Placeholder 3">
            <a:extLst>
              <a:ext uri="{FF2B5EF4-FFF2-40B4-BE49-F238E27FC236}">
                <a16:creationId xmlns:a16="http://schemas.microsoft.com/office/drawing/2014/main" id="{514D9E65-380A-7A7E-805D-6000EDFEB023}"/>
              </a:ext>
            </a:extLst>
          </p:cNvPr>
          <p:cNvSpPr>
            <a:spLocks noGrp="1"/>
          </p:cNvSpPr>
          <p:nvPr>
            <p:ph idx="1"/>
          </p:nvPr>
        </p:nvSpPr>
        <p:spPr>
          <a:xfrm>
            <a:off x="1117309" y="1556792"/>
            <a:ext cx="10157354" cy="4470400"/>
          </a:xfrm>
        </p:spPr>
        <p:txBody>
          <a:bodyPr/>
          <a:lstStyle/>
          <a:p>
            <a:r>
              <a:rPr lang="en-IN" dirty="0"/>
              <a:t> </a:t>
            </a:r>
            <a:r>
              <a:rPr lang="en-IN" dirty="0">
                <a:latin typeface="Constantia" panose="02030602050306030303" pitchFamily="18" charset="0"/>
              </a:rPr>
              <a:t>Many books that are very much expensive to afford can easily be borrowed through our website.</a:t>
            </a:r>
          </a:p>
          <a:p>
            <a:r>
              <a:rPr lang="en-IN" dirty="0"/>
              <a:t> </a:t>
            </a:r>
            <a:r>
              <a:rPr lang="en-IN" dirty="0">
                <a:latin typeface="Constantia" panose="02030602050306030303" pitchFamily="18" charset="0"/>
              </a:rPr>
              <a:t>Many of the students are assigned projects  that can be completed with the help of our website.</a:t>
            </a:r>
          </a:p>
          <a:p>
            <a:r>
              <a:rPr lang="en-IN" dirty="0"/>
              <a:t> </a:t>
            </a:r>
            <a:r>
              <a:rPr lang="en-IN" dirty="0">
                <a:latin typeface="Constantia" panose="02030602050306030303" pitchFamily="18" charset="0"/>
              </a:rPr>
              <a:t>Our web portal also provides room to purchase stationery items at cheaper details.</a:t>
            </a:r>
          </a:p>
        </p:txBody>
      </p:sp>
      <p:pic>
        <p:nvPicPr>
          <p:cNvPr id="2050" name="Picture 2" descr="Library Rules">
            <a:extLst>
              <a:ext uri="{FF2B5EF4-FFF2-40B4-BE49-F238E27FC236}">
                <a16:creationId xmlns:a16="http://schemas.microsoft.com/office/drawing/2014/main" id="{01E40A59-9C63-5A65-DC01-776DFB442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0356" y="4379238"/>
            <a:ext cx="3240360" cy="2225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9756" y="260649"/>
            <a:ext cx="7008574" cy="720080"/>
          </a:xfrm>
        </p:spPr>
        <p:txBody>
          <a:bodyPr>
            <a:normAutofit lnSpcReduction="10000"/>
          </a:bodyPr>
          <a:lstStyle/>
          <a:p>
            <a:r>
              <a:rPr lang="en-US" sz="4400" dirty="0">
                <a:solidFill>
                  <a:srgbClr val="FF0000"/>
                </a:solidFill>
                <a:latin typeface="Verdana" panose="020B0604030504040204" pitchFamily="34" charset="0"/>
                <a:ea typeface="Verdana" panose="020B0604030504040204" pitchFamily="34" charset="0"/>
              </a:rPr>
              <a:t>Purpose</a:t>
            </a:r>
            <a:r>
              <a:rPr lang="en-US" sz="4400" dirty="0">
                <a:latin typeface="Verdana" panose="020B0604030504040204" pitchFamily="34" charset="0"/>
                <a:ea typeface="Verdana" panose="020B0604030504040204" pitchFamily="34" charset="0"/>
              </a:rPr>
              <a:t>:</a:t>
            </a:r>
          </a:p>
        </p:txBody>
      </p:sp>
      <p:sp>
        <p:nvSpPr>
          <p:cNvPr id="5" name="Title 4">
            <a:extLst>
              <a:ext uri="{FF2B5EF4-FFF2-40B4-BE49-F238E27FC236}">
                <a16:creationId xmlns:a16="http://schemas.microsoft.com/office/drawing/2014/main" id="{37B20F12-9E2C-8BDE-BD38-4034A9B852D3}"/>
              </a:ext>
            </a:extLst>
          </p:cNvPr>
          <p:cNvSpPr>
            <a:spLocks noGrp="1"/>
          </p:cNvSpPr>
          <p:nvPr>
            <p:ph type="title"/>
          </p:nvPr>
        </p:nvSpPr>
        <p:spPr>
          <a:xfrm>
            <a:off x="117748" y="1196752"/>
            <a:ext cx="7703415" cy="5178648"/>
          </a:xfrm>
        </p:spPr>
        <p:txBody>
          <a:bodyPr>
            <a:normAutofit fontScale="90000"/>
          </a:bodyPr>
          <a:lstStyle/>
          <a:p>
            <a:r>
              <a:rPr lang="en-IN" sz="2800" dirty="0">
                <a:latin typeface="Constantia" panose="02030602050306030303" pitchFamily="18" charset="0"/>
              </a:rPr>
              <a:t>1. There are many students who are unable to buy expensive books.</a:t>
            </a:r>
            <a:br>
              <a:rPr lang="en-IN" sz="2800" dirty="0">
                <a:latin typeface="Constantia" panose="02030602050306030303" pitchFamily="18" charset="0"/>
              </a:rPr>
            </a:br>
            <a:r>
              <a:rPr lang="en-IN" sz="2800" dirty="0">
                <a:latin typeface="Constantia" panose="02030602050306030303" pitchFamily="18" charset="0"/>
              </a:rPr>
              <a:t>Those who have them and have read such books can provide them on rent to the latter.</a:t>
            </a:r>
            <a:br>
              <a:rPr lang="en-IN" sz="2800" dirty="0"/>
            </a:br>
            <a:br>
              <a:rPr lang="en-IN" sz="2800" dirty="0"/>
            </a:br>
            <a:r>
              <a:rPr lang="en-IN" sz="2800" dirty="0">
                <a:latin typeface="Constantia" panose="02030602050306030303" pitchFamily="18" charset="0"/>
              </a:rPr>
              <a:t>2. Stationery items can be provided at the least price to the students,</a:t>
            </a:r>
            <a:br>
              <a:rPr lang="en-IN" sz="2800" dirty="0">
                <a:latin typeface="Constantia" panose="02030602050306030303" pitchFamily="18" charset="0"/>
              </a:rPr>
            </a:br>
            <a:br>
              <a:rPr lang="en-IN" sz="2800" dirty="0"/>
            </a:br>
            <a:r>
              <a:rPr lang="en-IN" sz="2800" dirty="0">
                <a:latin typeface="Constantia" panose="02030602050306030303" pitchFamily="18" charset="0"/>
              </a:rPr>
              <a:t>3. Many a times we need printouts and the shops for print out are not open.</a:t>
            </a:r>
            <a:br>
              <a:rPr lang="en-IN" sz="2800" dirty="0">
                <a:latin typeface="Constantia" panose="02030602050306030303" pitchFamily="18" charset="0"/>
              </a:rPr>
            </a:br>
            <a:r>
              <a:rPr lang="en-IN" sz="2800" dirty="0">
                <a:latin typeface="Constantia" panose="02030602050306030303" pitchFamily="18" charset="0"/>
              </a:rPr>
              <a:t>In such cases the individuals can access from our website, the nearest cyber café already registered on our portal .</a:t>
            </a:r>
            <a:br>
              <a:rPr lang="en-IN" sz="3200" dirty="0">
                <a:latin typeface="Constantia" panose="02030602050306030303" pitchFamily="18" charset="0"/>
              </a:rPr>
            </a:br>
            <a:br>
              <a:rPr lang="en-IN" sz="3200" dirty="0">
                <a:latin typeface="Constantia" panose="02030602050306030303" pitchFamily="18" charset="0"/>
              </a:rPr>
            </a:br>
            <a:endParaRPr lang="en-IN" sz="3200" dirty="0">
              <a:latin typeface="Constantia" panose="02030602050306030303" pitchFamily="18" charset="0"/>
            </a:endParaRPr>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3955F18-A1BA-EAF7-6043-F8CB2EC01347}"/>
              </a:ext>
            </a:extLst>
          </p:cNvPr>
          <p:cNvSpPr>
            <a:spLocks noGrp="1"/>
          </p:cNvSpPr>
          <p:nvPr>
            <p:ph type="title"/>
          </p:nvPr>
        </p:nvSpPr>
        <p:spPr>
          <a:xfrm>
            <a:off x="189756" y="-99392"/>
            <a:ext cx="4392488" cy="1397000"/>
          </a:xfrm>
        </p:spPr>
        <p:txBody>
          <a:bodyPr>
            <a:normAutofit/>
          </a:bodyPr>
          <a:lstStyle/>
          <a:p>
            <a:r>
              <a:rPr lang="en-IN" sz="6000" dirty="0">
                <a:solidFill>
                  <a:srgbClr val="00B0F0"/>
                </a:solidFill>
                <a:latin typeface="Comic Sans MS" panose="030F0702030302020204" pitchFamily="66" charset="0"/>
              </a:rPr>
              <a:t>Prototype</a:t>
            </a:r>
          </a:p>
        </p:txBody>
      </p:sp>
      <p:pic>
        <p:nvPicPr>
          <p:cNvPr id="3" name="Picture 2">
            <a:extLst>
              <a:ext uri="{FF2B5EF4-FFF2-40B4-BE49-F238E27FC236}">
                <a16:creationId xmlns:a16="http://schemas.microsoft.com/office/drawing/2014/main" id="{820100E2-7A4C-C7FA-33F2-066575A739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692" y="1453371"/>
            <a:ext cx="4793041" cy="2683962"/>
          </a:xfrm>
          <a:prstGeom prst="rect">
            <a:avLst/>
          </a:prstGeom>
        </p:spPr>
      </p:pic>
      <p:pic>
        <p:nvPicPr>
          <p:cNvPr id="5" name="Picture 4">
            <a:extLst>
              <a:ext uri="{FF2B5EF4-FFF2-40B4-BE49-F238E27FC236}">
                <a16:creationId xmlns:a16="http://schemas.microsoft.com/office/drawing/2014/main" id="{896A6E16-5716-7F37-E514-BEB0F6C46D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6092" y="162054"/>
            <a:ext cx="4794702" cy="2695703"/>
          </a:xfrm>
          <a:prstGeom prst="rect">
            <a:avLst/>
          </a:prstGeom>
        </p:spPr>
      </p:pic>
      <p:pic>
        <p:nvPicPr>
          <p:cNvPr id="7" name="Picture 6">
            <a:extLst>
              <a:ext uri="{FF2B5EF4-FFF2-40B4-BE49-F238E27FC236}">
                <a16:creationId xmlns:a16="http://schemas.microsoft.com/office/drawing/2014/main" id="{A2B31BAA-D51B-4559-6D46-EE58BE7FD1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4787" y="4293096"/>
            <a:ext cx="5495134" cy="2402850"/>
          </a:xfrm>
          <a:prstGeom prst="rect">
            <a:avLst/>
          </a:prstGeom>
        </p:spPr>
      </p:pic>
      <p:pic>
        <p:nvPicPr>
          <p:cNvPr id="10" name="Picture 9">
            <a:extLst>
              <a:ext uri="{FF2B5EF4-FFF2-40B4-BE49-F238E27FC236}">
                <a16:creationId xmlns:a16="http://schemas.microsoft.com/office/drawing/2014/main" id="{85C81078-EFEE-EA57-E7B2-7BDDEF0FD4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9715" y="3149124"/>
            <a:ext cx="3816424" cy="3546822"/>
          </a:xfrm>
          <a:prstGeom prst="rect">
            <a:avLst/>
          </a:prstGeom>
        </p:spPr>
      </p:pic>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3955F18-A1BA-EAF7-6043-F8CB2EC01347}"/>
              </a:ext>
            </a:extLst>
          </p:cNvPr>
          <p:cNvSpPr>
            <a:spLocks noGrp="1"/>
          </p:cNvSpPr>
          <p:nvPr>
            <p:ph type="title"/>
          </p:nvPr>
        </p:nvSpPr>
        <p:spPr>
          <a:xfrm>
            <a:off x="3718148" y="2730500"/>
            <a:ext cx="4392488" cy="1397000"/>
          </a:xfrm>
        </p:spPr>
        <p:txBody>
          <a:bodyPr>
            <a:normAutofit/>
          </a:bodyPr>
          <a:lstStyle/>
          <a:p>
            <a:r>
              <a:rPr lang="en-IN" sz="6000" dirty="0">
                <a:solidFill>
                  <a:srgbClr val="00B0F0"/>
                </a:solidFill>
                <a:latin typeface="Comic Sans MS" panose="030F0702030302020204" pitchFamily="66" charset="0"/>
              </a:rPr>
              <a:t>Thank You</a:t>
            </a:r>
          </a:p>
        </p:txBody>
      </p:sp>
    </p:spTree>
    <p:extLst>
      <p:ext uri="{BB962C8B-B14F-4D97-AF65-F5344CB8AC3E}">
        <p14:creationId xmlns:p14="http://schemas.microsoft.com/office/powerpoint/2010/main" val="357593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TotalTime>
  <Words>271</Words>
  <Application>Microsoft Office PowerPoint</Application>
  <PresentationFormat>Custom</PresentationFormat>
  <Paragraphs>35</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Rounded MT Bold</vt:lpstr>
      <vt:lpstr>Century Gothic</vt:lpstr>
      <vt:lpstr>Comic Sans MS</vt:lpstr>
      <vt:lpstr>Constantia</vt:lpstr>
      <vt:lpstr>Verdana</vt:lpstr>
      <vt:lpstr>Wingdings</vt:lpstr>
      <vt:lpstr>Books 16x9</vt:lpstr>
      <vt:lpstr>studyhub.com</vt:lpstr>
      <vt:lpstr>Team Details:</vt:lpstr>
      <vt:lpstr>Technology Stack:</vt:lpstr>
      <vt:lpstr>Work-flow:</vt:lpstr>
      <vt:lpstr>Idea Details </vt:lpstr>
      <vt:lpstr>1. There are many students who are unable to buy expensive books. Those who have them and have read such books can provide them on rent to the latter.  2. Stationery items can be provided at the least price to the students,  3. Many a times we need printouts and the shops for print out are not open. In such cases the individuals can access from our website, the nearest cyber café already registered on our portal .  </vt:lpstr>
      <vt:lpstr>Prototype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studyhub.com</dc:title>
  <dc:creator>Anjney Shukla</dc:creator>
  <cp:lastModifiedBy>Anjney Shukla</cp:lastModifiedBy>
  <cp:revision>5</cp:revision>
  <dcterms:created xsi:type="dcterms:W3CDTF">2023-11-03T17:50:50Z</dcterms:created>
  <dcterms:modified xsi:type="dcterms:W3CDTF">2023-11-04T05:42:26Z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