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67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99"/>
    <a:srgbClr val="9AA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9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9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9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5CAD-888C-4A67-BB9F-1549CBB7A5D2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F51E-9598-423F-9F72-9613DFC37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rusat.ac.in/cspit/c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everse.netlify.app/" TargetMode="External"/><Relationship Id="rId2" Type="http://schemas.openxmlformats.org/officeDocument/2006/relationships/hyperlink" Target="https://github.com/shruti3977/charusat_websi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2420-B7E6-D825-E2EF-BAC382CB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6"/>
            <a:ext cx="8679915" cy="1041406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CE 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150EB-ECE1-25B7-F574-E5E562520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554234"/>
            <a:ext cx="8673427" cy="1674620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IN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Prepared by</a:t>
            </a:r>
            <a:r>
              <a:rPr lang="en-IN" sz="5600" dirty="0">
                <a:solidFill>
                  <a:srgbClr val="0070C0"/>
                </a:solidFill>
              </a:rPr>
              <a:t>: Shruti </a:t>
            </a:r>
            <a:r>
              <a:rPr lang="en-IN" sz="5600" dirty="0" err="1">
                <a:solidFill>
                  <a:srgbClr val="0070C0"/>
                </a:solidFill>
              </a:rPr>
              <a:t>Sangani</a:t>
            </a:r>
            <a:r>
              <a:rPr lang="en-IN" sz="5600" dirty="0">
                <a:solidFill>
                  <a:srgbClr val="0070C0"/>
                </a:solidFill>
              </a:rPr>
              <a:t>(21CE118)</a:t>
            </a:r>
          </a:p>
          <a:p>
            <a:pPr algn="r"/>
            <a:r>
              <a:rPr lang="en-IN" sz="5600" dirty="0">
                <a:solidFill>
                  <a:srgbClr val="0070C0"/>
                </a:solidFill>
              </a:rPr>
              <a:t>                         Khushi Shah(21CE127)</a:t>
            </a:r>
          </a:p>
          <a:p>
            <a:pPr algn="r"/>
            <a:r>
              <a:rPr lang="en-IN" sz="5600" dirty="0">
                <a:solidFill>
                  <a:srgbClr val="0070C0"/>
                </a:solidFill>
              </a:rPr>
              <a:t>                         </a:t>
            </a:r>
            <a:r>
              <a:rPr lang="en-IN" sz="5600" dirty="0" err="1">
                <a:solidFill>
                  <a:srgbClr val="0070C0"/>
                </a:solidFill>
              </a:rPr>
              <a:t>Moxshang</a:t>
            </a:r>
            <a:r>
              <a:rPr lang="en-IN" sz="5600" dirty="0">
                <a:solidFill>
                  <a:srgbClr val="0070C0"/>
                </a:solidFill>
              </a:rPr>
              <a:t> Shah(21CE129)</a:t>
            </a:r>
          </a:p>
          <a:p>
            <a:pPr algn="r"/>
            <a:endParaRPr lang="en-IN" sz="5600" dirty="0">
              <a:solidFill>
                <a:srgbClr val="0070C0"/>
              </a:solidFill>
            </a:endParaRPr>
          </a:p>
          <a:p>
            <a:pPr algn="r"/>
            <a:r>
              <a:rPr lang="en-IN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Guided by: </a:t>
            </a:r>
            <a:r>
              <a:rPr lang="en-IN" sz="5600" dirty="0">
                <a:solidFill>
                  <a:srgbClr val="0070C0"/>
                </a:solidFill>
              </a:rPr>
              <a:t>Asif Iqbal </a:t>
            </a:r>
            <a:r>
              <a:rPr lang="en-IN" sz="5600" dirty="0" err="1">
                <a:solidFill>
                  <a:srgbClr val="0070C0"/>
                </a:solidFill>
              </a:rPr>
              <a:t>Thakor</a:t>
            </a:r>
            <a:endParaRPr lang="en-IN" sz="5600" dirty="0">
              <a:solidFill>
                <a:srgbClr val="0070C0"/>
              </a:solidFill>
            </a:endParaRPr>
          </a:p>
          <a:p>
            <a:pPr algn="r"/>
            <a:r>
              <a:rPr lang="en-IN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Department:</a:t>
            </a:r>
            <a:r>
              <a:rPr lang="en-US" sz="5600" b="0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 &amp; P U Patel Department of Computer Engineering</a:t>
            </a:r>
          </a:p>
          <a:p>
            <a:br>
              <a:rPr lang="en-US" sz="4800" dirty="0">
                <a:solidFill>
                  <a:srgbClr val="0070C0"/>
                </a:solidFill>
              </a:rPr>
            </a:br>
            <a:endParaRPr lang="en-IN" sz="48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pic>
        <p:nvPicPr>
          <p:cNvPr id="4" name="Picture 4" descr="CHARUSAT Application – Apps on Google Play">
            <a:extLst>
              <a:ext uri="{FF2B5EF4-FFF2-40B4-BE49-F238E27FC236}">
                <a16:creationId xmlns:a16="http://schemas.microsoft.com/office/drawing/2014/main" id="{D49EB61F-5115-0077-6774-3ED9CD94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9" y="125953"/>
            <a:ext cx="1392546" cy="1392546"/>
          </a:xfrm>
          <a:prstGeom prst="rect">
            <a:avLst/>
          </a:prstGeom>
          <a:noFill/>
          <a:effectLst>
            <a:outerShdw blurRad="63500"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First Year B. Tech Programme Faculty of Technology &amp; Engineering Chandubhai  S. Patel Institute of Technology">
            <a:extLst>
              <a:ext uri="{FF2B5EF4-FFF2-40B4-BE49-F238E27FC236}">
                <a16:creationId xmlns:a16="http://schemas.microsoft.com/office/drawing/2014/main" id="{83FFAB8B-C67A-DE58-9903-804365CA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874" y="125953"/>
            <a:ext cx="979851" cy="10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6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02,204 Stock Photos, Vectors, and Video | Adobe  Stock">
            <a:extLst>
              <a:ext uri="{FF2B5EF4-FFF2-40B4-BE49-F238E27FC236}">
                <a16:creationId xmlns:a16="http://schemas.microsoft.com/office/drawing/2014/main" id="{DECCD983-CC85-00E6-3539-FFE39530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6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C5C0-E942-9E2B-3694-B5F8E47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04C7-FC1C-1F8F-BA25-D6E48D89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a website is made reader friendly and with relevant information to get information about CE branch in CHARUSAT which helps student to find each and every detail in a simplified 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9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BF2-23FD-3C4B-DCD3-8AF4FE42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had chose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BFC0-95C6-5BE1-9AB4-8D1AE666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Our main purpose behind choosing this project was to reduce the difficulties faced by the students on our main website.</a:t>
            </a:r>
          </a:p>
          <a:p>
            <a:pPr marL="0" indent="0" algn="just">
              <a:buNone/>
            </a:pPr>
            <a:r>
              <a:rPr lang="en-IN" dirty="0"/>
              <a:t>As we also have faced this similar situation so this will able to guide them easily.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8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E8EC-1818-01E0-D1A4-797E64F6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25EB-F447-B3A4-4658-E1E89914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Website made with salient features of useful things.</a:t>
            </a:r>
          </a:p>
          <a:p>
            <a:pPr algn="just"/>
            <a:r>
              <a:rPr lang="en-IN" dirty="0"/>
              <a:t>Used of different languages for making this website.</a:t>
            </a:r>
          </a:p>
          <a:p>
            <a:pPr algn="just"/>
            <a:r>
              <a:rPr lang="en-IN" dirty="0"/>
              <a:t>Website is designed by keeping point of view of 1</a:t>
            </a:r>
            <a:r>
              <a:rPr lang="en-IN" baseline="30000" dirty="0"/>
              <a:t>st</a:t>
            </a:r>
            <a:r>
              <a:rPr lang="en-IN" dirty="0"/>
              <a:t> year student.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9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F75D5-AFAC-F162-72AD-47C122171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AFD6-AA1E-587F-10E1-3ED5ADCF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CA8B-715D-9CC2-5067-450A5E21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As we can see in the picture this website includes options like home page, academics, timetable, query section, classroom.</a:t>
            </a:r>
          </a:p>
          <a:p>
            <a:pPr algn="just"/>
            <a:r>
              <a:rPr lang="en-IN" dirty="0"/>
              <a:t>If any one who has join after some time then this website will be helpful to them as well as others also.</a:t>
            </a:r>
          </a:p>
          <a:p>
            <a:pPr algn="just"/>
            <a:r>
              <a:rPr lang="en-IN" dirty="0"/>
              <a:t>In this we have also kept some images so they can easily get the idea of their department.</a:t>
            </a:r>
          </a:p>
          <a:p>
            <a:pPr algn="just"/>
            <a:r>
              <a:rPr lang="en-IN" dirty="0"/>
              <a:t>The main benefit of this website is that we can clear their doubt if they have query.</a:t>
            </a:r>
          </a:p>
        </p:txBody>
      </p:sp>
    </p:spTree>
    <p:extLst>
      <p:ext uri="{BB962C8B-B14F-4D97-AF65-F5344CB8AC3E}">
        <p14:creationId xmlns:p14="http://schemas.microsoft.com/office/powerpoint/2010/main" val="20265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31B4-167C-8F1A-2563-884E3071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3225-5378-F900-5CA6-E215F46E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Java script</a:t>
            </a:r>
          </a:p>
          <a:p>
            <a:r>
              <a:rPr lang="en-IN" dirty="0"/>
              <a:t>CSS</a:t>
            </a:r>
          </a:p>
          <a:p>
            <a:r>
              <a:rPr lang="en-IN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shruti3977/</a:t>
            </a:r>
            <a:r>
              <a:rPr lang="en-IN" dirty="0" err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charusat_website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dirty="0"/>
              <a:t>Website - </a:t>
            </a:r>
            <a:r>
              <a:rPr lang="en-IN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https://ceverse.netlify.app/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0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4DC1-206A-402D-2945-C1D735C3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6924-2FF5-C100-65A6-85605197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User Friendly.</a:t>
            </a:r>
          </a:p>
          <a:p>
            <a:r>
              <a:rPr lang="en-IN" dirty="0"/>
              <a:t>Time Convenient.</a:t>
            </a:r>
          </a:p>
          <a:p>
            <a:r>
              <a:rPr lang="en-IN" dirty="0"/>
              <a:t>Anyone can easily access.</a:t>
            </a:r>
          </a:p>
          <a:p>
            <a:r>
              <a:rPr lang="en-IN" dirty="0"/>
              <a:t>Can be used at any time.</a:t>
            </a:r>
          </a:p>
          <a:p>
            <a:r>
              <a:rPr lang="en-IN" dirty="0"/>
              <a:t>Simply Planned.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4DAB-18CB-5887-D088-E425349F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1183-4698-D08D-0671-CA7B102AF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5" y="803186"/>
            <a:ext cx="6875945" cy="5248622"/>
          </a:xfrm>
        </p:spPr>
        <p:txBody>
          <a:bodyPr/>
          <a:lstStyle/>
          <a:p>
            <a:pPr marL="1143000"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Reference has been taken from the official website of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Charusat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2000" b="0" dirty="0">
              <a:effectLst/>
            </a:endParaRPr>
          </a:p>
          <a:p>
            <a:pPr marL="1143000" algn="just"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References has also been taken from web designing and development tutorials.</a:t>
            </a:r>
          </a:p>
          <a:p>
            <a:pPr marL="1143000" algn="just" rtl="0">
              <a:spcBef>
                <a:spcPts val="0"/>
              </a:spcBef>
              <a:spcAft>
                <a:spcPts val="800"/>
              </a:spcAft>
            </a:pP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Google also.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27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311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Cooper Black</vt:lpstr>
      <vt:lpstr>Rockwell</vt:lpstr>
      <vt:lpstr>Wingdings</vt:lpstr>
      <vt:lpstr>Atlas</vt:lpstr>
      <vt:lpstr>CE Verse</vt:lpstr>
      <vt:lpstr>Definition</vt:lpstr>
      <vt:lpstr>Why we had chose this project</vt:lpstr>
      <vt:lpstr>Key Features</vt:lpstr>
      <vt:lpstr>PowerPoint Presentation</vt:lpstr>
      <vt:lpstr>Detailed Explanation</vt:lpstr>
      <vt:lpstr>Languages used</vt:lpstr>
      <vt:lpstr>Advantages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SHAH</dc:creator>
  <cp:lastModifiedBy>shruti sangani</cp:lastModifiedBy>
  <cp:revision>13</cp:revision>
  <dcterms:created xsi:type="dcterms:W3CDTF">2022-10-09T16:42:52Z</dcterms:created>
  <dcterms:modified xsi:type="dcterms:W3CDTF">2022-10-20T07:59:33Z</dcterms:modified>
</cp:coreProperties>
</file>