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83" r:id="rId23"/>
    <p:sldId id="284" r:id="rId24"/>
    <p:sldId id="295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75" r:id="rId36"/>
    <p:sldId id="276" r:id="rId37"/>
    <p:sldId id="277" r:id="rId38"/>
    <p:sldId id="278" r:id="rId39"/>
    <p:sldId id="28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3524/spring-hibernate-integration-example-tutorial" TargetMode="External"/><Relationship Id="rId2" Type="http://schemas.openxmlformats.org/officeDocument/2006/relationships/hyperlink" Target="https://howtodoinjava.com/hibernate/hibernate-one-to-many-mapping-using-annotation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524000"/>
          </a:xfrm>
        </p:spPr>
        <p:txBody>
          <a:bodyPr/>
          <a:lstStyle/>
          <a:p>
            <a:r>
              <a:rPr lang="en-US" b="1" u="sng" dirty="0" smtClean="0">
                <a:latin typeface="Arial Narrow" pitchFamily="34" charset="0"/>
              </a:rPr>
              <a:t>The Energy Hub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4839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8153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&amp; 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Requirements:</a:t>
            </a:r>
          </a:p>
          <a:p>
            <a:r>
              <a:rPr lang="en-US" dirty="0" smtClean="0"/>
              <a:t>Processor: Pentium-III or higher.</a:t>
            </a:r>
          </a:p>
          <a:p>
            <a:r>
              <a:rPr lang="en-US" dirty="0" smtClean="0"/>
              <a:t>Ram:64MB or higher.</a:t>
            </a:r>
          </a:p>
          <a:p>
            <a:r>
              <a:rPr lang="en-US" dirty="0" smtClean="0"/>
              <a:t>Hard Disk:80GB or higher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81533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DFD(Data flow Diagram)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DFD-Level 0: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19400"/>
            <a:ext cx="6510096" cy="318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DFD-Level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DFD-Level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1.Admin sequence diagram: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2.Trainer sequence diagram: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3.Member sequence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3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IACSD </a:t>
            </a:r>
            <a:r>
              <a:rPr lang="en-US" sz="4400" dirty="0" err="1" smtClean="0"/>
              <a:t>akurdi</a:t>
            </a:r>
            <a:r>
              <a:rPr lang="en-US" sz="4400" dirty="0" smtClean="0"/>
              <a:t>, </a:t>
            </a:r>
            <a:r>
              <a:rPr lang="en-US" sz="4400" dirty="0" err="1" smtClean="0"/>
              <a:t>pune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By: </a:t>
            </a:r>
          </a:p>
          <a:p>
            <a:pPr>
              <a:buNone/>
            </a:pPr>
            <a:r>
              <a:rPr lang="en-US" dirty="0" smtClean="0"/>
              <a:t>   Mr. </a:t>
            </a:r>
            <a:r>
              <a:rPr lang="en-US" dirty="0" err="1" smtClean="0"/>
              <a:t>Kashinath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Shruti</a:t>
            </a:r>
            <a:r>
              <a:rPr lang="en-US" dirty="0" smtClean="0"/>
              <a:t> </a:t>
            </a:r>
            <a:r>
              <a:rPr lang="en-US" dirty="0" err="1" smtClean="0"/>
              <a:t>Jagtap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Reshma</a:t>
            </a:r>
            <a:r>
              <a:rPr lang="en-US" dirty="0" smtClean="0"/>
              <a:t> </a:t>
            </a:r>
            <a:r>
              <a:rPr lang="en-US" dirty="0" err="1" smtClean="0"/>
              <a:t>Jagade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4343400"/>
          </a:xfrm>
          <a:prstGeom prst="rect">
            <a:avLst/>
          </a:prstGeom>
          <a:noFill/>
        </p:spPr>
      </p:pic>
      <p:pic>
        <p:nvPicPr>
          <p:cNvPr id="102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43401"/>
            <a:ext cx="9144000" cy="32004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5127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5264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modern world, computer becomes more and more popular and important to our society. We can use computer everywhere and they are very useful and helpful to our daily life.</a:t>
            </a:r>
          </a:p>
          <a:p>
            <a:r>
              <a:rPr lang="en-US" dirty="0" smtClean="0"/>
              <a:t>This project is designed to facilitate a </a:t>
            </a:r>
            <a:r>
              <a:rPr lang="en-US" dirty="0" err="1" smtClean="0"/>
              <a:t>gymming</a:t>
            </a:r>
            <a:r>
              <a:rPr lang="en-US" dirty="0" smtClean="0"/>
              <a:t> and fitness center to automate its operations of keeping records and store them in form of a large and user friendly database further facilitating easy access to the personnel.</a:t>
            </a:r>
            <a:endParaRPr lang="en-US" b="1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Scope:</a:t>
            </a:r>
          </a:p>
          <a:p>
            <a:r>
              <a:rPr lang="en-US" dirty="0" smtClean="0"/>
              <a:t>This web application involves almost all recording features. The future implementation will be online help for the customer and chatting with website administrator</a:t>
            </a:r>
          </a:p>
          <a:p>
            <a:r>
              <a:rPr lang="en-US" dirty="0" smtClean="0"/>
              <a:t>Also we can </a:t>
            </a:r>
            <a:r>
              <a:rPr lang="en-US" dirty="0" smtClean="0"/>
              <a:t>arrange </a:t>
            </a:r>
            <a:r>
              <a:rPr lang="en-US" dirty="0" smtClean="0"/>
              <a:t>the online gym sessions for members.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entitled “The Energy Hub”</a:t>
            </a:r>
          </a:p>
          <a:p>
            <a:pPr>
              <a:buNone/>
            </a:pPr>
            <a:r>
              <a:rPr lang="en-US" dirty="0" smtClean="0"/>
              <a:t>   is developed using JSP, CSS, Bootstrap as front end and JAVA, MYSQL database in back end to computerize the process of gym management. This project covers all </a:t>
            </a:r>
            <a:r>
              <a:rPr lang="en-US" dirty="0" err="1" smtClean="0"/>
              <a:t>storageing</a:t>
            </a:r>
            <a:r>
              <a:rPr lang="en-US" dirty="0" smtClean="0"/>
              <a:t> features required.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REFERENCES:</a:t>
            </a:r>
          </a:p>
          <a:p>
            <a:pPr lvl="0"/>
            <a:r>
              <a:rPr lang="en-US" dirty="0" smtClean="0"/>
              <a:t>Fitness Gym</a:t>
            </a:r>
          </a:p>
          <a:p>
            <a:pPr lvl="0"/>
            <a:r>
              <a:rPr lang="en-US" dirty="0" smtClean="0"/>
              <a:t>www.wikipedia.com </a:t>
            </a:r>
          </a:p>
          <a:p>
            <a:pPr lvl="0"/>
            <a:r>
              <a:rPr lang="en-US" dirty="0" smtClean="0"/>
              <a:t>www.tutorialspoint.com </a:t>
            </a:r>
          </a:p>
          <a:p>
            <a:pPr lvl="0"/>
            <a:r>
              <a:rPr lang="en-US" dirty="0" smtClean="0"/>
              <a:t>https://www.apachefriends.org/download.html </a:t>
            </a:r>
          </a:p>
          <a:p>
            <a:pPr lvl="0"/>
            <a:r>
              <a:rPr lang="en-US" dirty="0" smtClean="0"/>
              <a:t>https://jquery.com </a:t>
            </a:r>
          </a:p>
          <a:p>
            <a:pPr lvl="0"/>
            <a:r>
              <a:rPr lang="en-US" u="sng" dirty="0" smtClean="0">
                <a:hlinkClick r:id="rId2"/>
              </a:rPr>
              <a:t>https://howtodoinjava.com/hibernate/hibernate-one-to-many-mapping-using-annotations/</a:t>
            </a:r>
            <a:endParaRPr lang="en-US" dirty="0" smtClean="0"/>
          </a:p>
          <a:p>
            <a:pPr lvl="0"/>
            <a:r>
              <a:rPr lang="en-US" u="sng" dirty="0" smtClean="0">
                <a:hlinkClick r:id="rId3"/>
              </a:rPr>
              <a:t>https://www.journaldev.com/3524/spring-hibernate-integration-example-tutorial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BOOKS: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J2EE: The complete Reference</a:t>
            </a:r>
          </a:p>
          <a:p>
            <a:r>
              <a:rPr lang="en-US" sz="2800" dirty="0" smtClean="0"/>
              <a:t> HTML &amp; CSS: The Complete Reference, Fifth Edition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 YOU!!!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Record</a:t>
            </a:r>
          </a:p>
          <a:p>
            <a:r>
              <a:rPr lang="en-US" dirty="0" smtClean="0"/>
              <a:t>Trainer Record</a:t>
            </a:r>
          </a:p>
          <a:p>
            <a:r>
              <a:rPr lang="en-US" dirty="0" smtClean="0"/>
              <a:t>Package Record</a:t>
            </a:r>
          </a:p>
          <a:p>
            <a:r>
              <a:rPr lang="en-US" dirty="0" smtClean="0"/>
              <a:t>Batch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Record</a:t>
            </a:r>
          </a:p>
          <a:p>
            <a:r>
              <a:rPr lang="en-US" dirty="0" smtClean="0"/>
              <a:t>Batch Record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Record</a:t>
            </a:r>
          </a:p>
          <a:p>
            <a:r>
              <a:rPr lang="en-US" dirty="0" smtClean="0"/>
              <a:t>Package Record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The proposed system The Energy Hub , web application was developed as a gym management system . The application, which helps for managing gym data .It is an open source application, it was developed to run on any browser which is running on any operating system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Scope:</a:t>
            </a:r>
          </a:p>
          <a:p>
            <a:pPr>
              <a:buNone/>
            </a:pPr>
            <a:r>
              <a:rPr lang="en-US" dirty="0" smtClean="0"/>
              <a:t>This project is helpful in the Automation of gym record including gym batches, packages, membership and gym Management System also the software is going to provide a huge amount of summary data.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&amp; 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Requirements:</a:t>
            </a:r>
          </a:p>
          <a:p>
            <a:r>
              <a:rPr lang="en-US" dirty="0" smtClean="0"/>
              <a:t>Technology: J2EE</a:t>
            </a:r>
          </a:p>
          <a:p>
            <a:r>
              <a:rPr lang="en-US" dirty="0" smtClean="0"/>
              <a:t>IDE: STS</a:t>
            </a:r>
          </a:p>
          <a:p>
            <a:r>
              <a:rPr lang="en-US" dirty="0" smtClean="0"/>
              <a:t>Client Side Technology: JSP,  CSS, Bootstrap</a:t>
            </a:r>
          </a:p>
          <a:p>
            <a:r>
              <a:rPr lang="en-US" dirty="0" smtClean="0"/>
              <a:t>Server side Technology: Java</a:t>
            </a:r>
          </a:p>
          <a:p>
            <a:r>
              <a:rPr lang="en-US" dirty="0" smtClean="0"/>
              <a:t>Data Base Server: MYSQL</a:t>
            </a:r>
          </a:p>
          <a:p>
            <a:r>
              <a:rPr lang="en-US" dirty="0" smtClean="0"/>
              <a:t>Operating system: Windows/Linux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936</TotalTime>
  <Words>428</Words>
  <Application>Microsoft Office PowerPoint</Application>
  <PresentationFormat>On-screen Show (4:3)</PresentationFormat>
  <Paragraphs>73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Solstice</vt:lpstr>
      <vt:lpstr>The Energy Hub </vt:lpstr>
      <vt:lpstr>IACSD akurdi, pune </vt:lpstr>
      <vt:lpstr>Abstract</vt:lpstr>
      <vt:lpstr>ADMIN MODULES</vt:lpstr>
      <vt:lpstr>TRAINER MODULES</vt:lpstr>
      <vt:lpstr>MEMBER MODULES</vt:lpstr>
      <vt:lpstr>SCOPE &amp; PURPOSE</vt:lpstr>
      <vt:lpstr>Slide 8</vt:lpstr>
      <vt:lpstr>Hardware &amp; Software specification</vt:lpstr>
      <vt:lpstr>Hardware &amp; Software specification</vt:lpstr>
      <vt:lpstr>Use case diagram</vt:lpstr>
      <vt:lpstr>DFD(Data flow Diagram)</vt:lpstr>
      <vt:lpstr>DFD-Level 1 </vt:lpstr>
      <vt:lpstr>DFD-Level 2 </vt:lpstr>
      <vt:lpstr>1.Admin sequence diagram: </vt:lpstr>
      <vt:lpstr>2.Trainer sequence diagram:</vt:lpstr>
      <vt:lpstr>3.Member sequence diagram:</vt:lpstr>
      <vt:lpstr>E-R Diagram</vt:lpstr>
      <vt:lpstr>Screenshots: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Future Scope &amp; Conclusion</vt:lpstr>
      <vt:lpstr>Conclusion: </vt:lpstr>
      <vt:lpstr>BIBLIOGRAPHY</vt:lpstr>
      <vt:lpstr>REFERENCE BOOKS: </vt:lpstr>
      <vt:lpstr>THANK 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Energy Hub</dc:title>
  <dc:creator>Reshma</dc:creator>
  <cp:lastModifiedBy>USER</cp:lastModifiedBy>
  <cp:revision>106</cp:revision>
  <dcterms:created xsi:type="dcterms:W3CDTF">2006-08-16T00:00:00Z</dcterms:created>
  <dcterms:modified xsi:type="dcterms:W3CDTF">2021-09-30T03:38:59Z</dcterms:modified>
</cp:coreProperties>
</file>