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59AF7-9082-4D97-8B26-6646906CFED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11AFA-B6CF-4244-AB16-AD3417E26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99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11AFA-B6CF-4244-AB16-AD3417E26F9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00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6F63-7D13-315C-A6D5-4C6E42CEF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853EC-A072-2AD5-D407-CB242ABA4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D4498-EC8E-F679-F9F5-22930F91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4F36-4F4A-47E9-BCA3-59FA17574A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733BB-D57B-4D8A-F374-0D6FAAF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37EA3-B83F-6F5F-B192-4C1A4A8D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0C0F-D44E-4BF7-B926-E78DD855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9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74AE-73CC-51C8-FA14-047D9E82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C4E1D-CAF6-3E9F-8061-1CCFAB720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A0D0-A978-7B2E-CD94-0E417685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4F36-4F4A-47E9-BCA3-59FA17574A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913D-198D-9B89-FD63-E38187F2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73288-DDAE-302A-D4BA-123B6A38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0C0F-D44E-4BF7-B926-E78DD855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36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24324-6782-27DA-6BC3-05CF5C36A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D456E-BCBF-1386-6426-B219CD625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23555-4F69-C5E9-13FE-871A632A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4F36-4F4A-47E9-BCA3-59FA17574A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F27A-472E-4CBB-55EC-14850568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C7DD3-F2E1-8C3C-250B-BEA77498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0C0F-D44E-4BF7-B926-E78DD855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18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1A18-68D4-BA01-3131-6A057533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8DA3-0685-6ED5-DA8E-44AF0D96E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9446-0EDD-E0C8-ACB5-2E0B74FE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4F36-4F4A-47E9-BCA3-59FA17574A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B8C07-E5D1-CE7B-E3C6-1D6CF045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1D8BB-FFEB-CE59-527D-504CE375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0C0F-D44E-4BF7-B926-E78DD855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8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6719-0441-4BA0-4B3E-D02D6FB7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DE65B-F17C-FF40-EFDF-721832FA0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FFC18-9DC3-BFCC-619F-FB4D1C60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4F36-4F4A-47E9-BCA3-59FA17574A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B5DB6-FA35-3EF9-A812-5AC24728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D5445-67D8-2421-07C4-B6559CCB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0C0F-D44E-4BF7-B926-E78DD855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98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57AF-B6B6-9E30-68BE-7572B2E3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FFF7-EB75-4469-5867-A16ADE7DA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C653E-2A52-052D-AE83-40EF73220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8F71F-25AB-DE88-4279-D70052B9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4F36-4F4A-47E9-BCA3-59FA17574A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F8062-ADB7-20D9-0A29-E8C50417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5C6EC-5BF7-D13C-CF94-0185AC8B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0C0F-D44E-4BF7-B926-E78DD855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9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D4E3-1E66-FA07-2C4C-2E5601DB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B8EE9-E186-5ACD-6EEA-560808CAE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95FA6-3BA3-6804-34FA-B328651F1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262E2-C6BB-1E1A-CF7E-E7F1468DC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87F01-EF90-0282-2D6C-894D92FD9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F7A1-BE7D-41F8-C210-E9188925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4F36-4F4A-47E9-BCA3-59FA17574A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4D25C-E1EA-1245-2F27-71661B68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E4247-FEE8-E9B7-5012-6217FA5C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0C0F-D44E-4BF7-B926-E78DD855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79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1A48-8B75-2F53-D15A-4AA27E17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0F691-FB31-264C-92CB-DC5EF45D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4F36-4F4A-47E9-BCA3-59FA17574A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3DB61-DB8C-3421-79C0-96444A85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03AE-68DB-95DB-72BB-DF4E6A9A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0C0F-D44E-4BF7-B926-E78DD855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81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6BC1C-CE4C-9F85-0465-8582ECF2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4F36-4F4A-47E9-BCA3-59FA17574A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E1627-D46C-3D85-E1EB-4200FF39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37C20-EAC6-4250-3344-D97300CA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0C0F-D44E-4BF7-B926-E78DD855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60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E252-66E5-CFC3-2D86-35480BEC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309AD-6A23-470B-5C4A-1B21A13B4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E7E69-18DF-2D35-6879-E95696204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D845A-4BEC-E19F-1159-4604618D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4F36-4F4A-47E9-BCA3-59FA17574A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6A8F8-BB3E-6972-6DA8-FACC0CEE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E7D11-1EC4-613E-F9A8-18A47751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0C0F-D44E-4BF7-B926-E78DD855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3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07E8-626B-B100-E172-8057BE02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52819-A9E1-F7BE-68E0-502C2CFFC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4A3EC-BD64-8BEB-B8C6-D5DBC362F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C5BD-4762-8923-2586-AACFCA6C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4F36-4F4A-47E9-BCA3-59FA17574A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03687-3C24-2062-36EC-A0082FFD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58698-C5BD-411E-2A58-18027CF9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0C0F-D44E-4BF7-B926-E78DD855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0BC73-3CD8-8E8D-E830-34D47838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0B415-8978-A518-8D7A-569733B51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631CD-6EA6-AE1D-6036-899218953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64F36-4F4A-47E9-BCA3-59FA17574A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3B284-CCE6-1798-B8B6-BB3006E60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7ECF5-7C0C-0AA0-34A9-BD3EDA7D3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0C0F-D44E-4BF7-B926-E78DD855A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74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0CCF62-A15D-AEFE-4D6F-96F837EC535E}"/>
              </a:ext>
            </a:extLst>
          </p:cNvPr>
          <p:cNvSpPr txBox="1"/>
          <p:nvPr/>
        </p:nvSpPr>
        <p:spPr>
          <a:xfrm>
            <a:off x="174172" y="217715"/>
            <a:ext cx="11538857" cy="6165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9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&amp; Approach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 structured data (e.g., patient name, medication, dosage) from handwritten medical prescriptions.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Variability in handwriting, inconsistent formats, noise in scanned images.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Use Microsoft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TrOCR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text extraction.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Preprocess images (grayscale, thresholding) to improve OCR accuracy.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Parse text into structured JSON using rule-based logic.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 Evaluate with precision, recall, and F1-score.</a:t>
            </a:r>
          </a:p>
        </p:txBody>
      </p:sp>
    </p:spTree>
    <p:extLst>
      <p:ext uri="{BB962C8B-B14F-4D97-AF65-F5344CB8AC3E}">
        <p14:creationId xmlns:p14="http://schemas.microsoft.com/office/powerpoint/2010/main" val="358391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84DF92-5AFC-5EE2-76A9-E22F55A91785}"/>
              </a:ext>
            </a:extLst>
          </p:cNvPr>
          <p:cNvSpPr txBox="1"/>
          <p:nvPr/>
        </p:nvSpPr>
        <p:spPr>
          <a:xfrm>
            <a:off x="119743" y="130629"/>
            <a:ext cx="11898086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N" sz="8000" b="1" dirty="0"/>
              <a:t>Model Architecture &amp; Flow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800" b="1" dirty="0"/>
              <a:t>Model</a:t>
            </a:r>
            <a:r>
              <a:rPr lang="en-IN" sz="2800" dirty="0"/>
              <a:t>: </a:t>
            </a:r>
            <a:r>
              <a:rPr lang="en-IN" sz="2400" dirty="0" err="1"/>
              <a:t>TrOCR</a:t>
            </a:r>
            <a:r>
              <a:rPr lang="en-IN" sz="2400" dirty="0"/>
              <a:t>-base-handwritten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 b="1" dirty="0"/>
              <a:t>Encoder</a:t>
            </a:r>
            <a:r>
              <a:rPr lang="en-IN" sz="2400" dirty="0"/>
              <a:t>: Vision Transformer (</a:t>
            </a:r>
            <a:r>
              <a:rPr lang="en-IN" sz="2400" dirty="0" err="1"/>
              <a:t>ViT</a:t>
            </a:r>
            <a:r>
              <a:rPr lang="en-IN" sz="2400" dirty="0"/>
              <a:t>) for image features.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 b="1" dirty="0"/>
              <a:t>Decoder</a:t>
            </a:r>
            <a:r>
              <a:rPr lang="en-IN" sz="2400" dirty="0"/>
              <a:t>: Transformer for text generation.</a:t>
            </a:r>
          </a:p>
          <a:p>
            <a:pPr lvl="1" rtl="0"/>
            <a:endParaRPr lang="en-IN" sz="2400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800" b="1" dirty="0"/>
              <a:t>Pipeline Flow</a:t>
            </a:r>
            <a:r>
              <a:rPr lang="en-IN" sz="2800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 dirty="0"/>
              <a:t>Input: Scanned prescription image.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 dirty="0"/>
              <a:t>Preprocessing: Grayscale conversion, thresholding.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 dirty="0"/>
              <a:t>Text Extraction: </a:t>
            </a:r>
            <a:r>
              <a:rPr lang="en-IN" sz="2400" dirty="0" err="1"/>
              <a:t>TrOCR</a:t>
            </a:r>
            <a:r>
              <a:rPr lang="en-IN" sz="2400" dirty="0"/>
              <a:t> generates raw text.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 dirty="0"/>
              <a:t>Parsing: Extract fields (e.g., patient name, medication, dosage).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 dirty="0"/>
              <a:t>Output: JSON file (</a:t>
            </a:r>
            <a:r>
              <a:rPr lang="en-IN" sz="2400" dirty="0" err="1"/>
              <a:t>extracted_data.json</a:t>
            </a:r>
            <a:r>
              <a:rPr lang="en-IN" sz="2400" dirty="0"/>
              <a:t>).</a:t>
            </a:r>
          </a:p>
          <a:p>
            <a:pPr lvl="1" rtl="0"/>
            <a:endParaRPr lang="en-IN" sz="2400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800" b="1" dirty="0"/>
              <a:t>Tools</a:t>
            </a:r>
            <a:r>
              <a:rPr lang="en-IN" sz="2800" dirty="0"/>
              <a:t>:</a:t>
            </a:r>
            <a:r>
              <a:rPr lang="en-IN" sz="2400" dirty="0"/>
              <a:t> OpenCV, </a:t>
            </a:r>
            <a:r>
              <a:rPr lang="en-IN" sz="2400" dirty="0" err="1"/>
              <a:t>PyTesseract</a:t>
            </a:r>
            <a:r>
              <a:rPr lang="en-IN" sz="2400" dirty="0"/>
              <a:t>, Hugging Face Transformers.</a:t>
            </a:r>
          </a:p>
        </p:txBody>
      </p:sp>
    </p:spTree>
    <p:extLst>
      <p:ext uri="{BB962C8B-B14F-4D97-AF65-F5344CB8AC3E}">
        <p14:creationId xmlns:p14="http://schemas.microsoft.com/office/powerpoint/2010/main" val="317421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727D8-B376-53C6-BB25-A4F2738EBDD2}"/>
              </a:ext>
            </a:extLst>
          </p:cNvPr>
          <p:cNvSpPr txBox="1"/>
          <p:nvPr/>
        </p:nvSpPr>
        <p:spPr>
          <a:xfrm>
            <a:off x="239486" y="174171"/>
            <a:ext cx="1148442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N" sz="8000" b="1" dirty="0"/>
              <a:t>Evaluation &amp; Key Insights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800" b="1" dirty="0"/>
              <a:t>Evaluation Strategy</a:t>
            </a:r>
            <a:r>
              <a:rPr lang="en-IN" sz="2800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 dirty="0"/>
              <a:t>Metrics: Precision, recall, F1-score.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800" b="1" dirty="0"/>
              <a:t>Key Insights</a:t>
            </a:r>
            <a:r>
              <a:rPr lang="en-IN" sz="2800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 dirty="0" err="1"/>
              <a:t>TrOCR</a:t>
            </a:r>
            <a:r>
              <a:rPr lang="en-IN" sz="2400" dirty="0"/>
              <a:t> performs well on printed text but struggles with cursive handwriting.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 dirty="0"/>
              <a:t>Preprocessing improves accuracy by 15-20% on average.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 dirty="0"/>
              <a:t>Parsing logic needs customization for diverse formats.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 dirty="0"/>
              <a:t>Ground Truth: Manually annotated JSON.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 dirty="0"/>
              <a:t>Compare extracted fields (e.g., medication) with ground truth.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800" b="1" dirty="0"/>
              <a:t>Future Work</a:t>
            </a:r>
            <a:r>
              <a:rPr lang="en-IN" sz="2800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 dirty="0"/>
              <a:t>Fine-tune </a:t>
            </a:r>
            <a:r>
              <a:rPr lang="en-IN" sz="2400" dirty="0" err="1"/>
              <a:t>TrOCR</a:t>
            </a:r>
            <a:r>
              <a:rPr lang="en-IN" sz="2400" dirty="0"/>
              <a:t> on medical prescription dataset.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400" dirty="0"/>
              <a:t>Integrate NLP for better parsing of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5144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Widescreen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silkey singla</dc:creator>
  <cp:lastModifiedBy>silkey singla</cp:lastModifiedBy>
  <cp:revision>1</cp:revision>
  <dcterms:created xsi:type="dcterms:W3CDTF">2025-04-27T13:50:38Z</dcterms:created>
  <dcterms:modified xsi:type="dcterms:W3CDTF">2025-04-27T13:50:53Z</dcterms:modified>
</cp:coreProperties>
</file>