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5732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078-2489/13/1/41" TargetMode="External"/><Relationship Id="rId5" Type="http://schemas.openxmlformats.org/officeDocument/2006/relationships/hyperlink" Target="https://link.springer.com/article/10.1007/s12525-020-00414-7" TargetMode="External"/><Relationship Id="rId4" Type="http://schemas.openxmlformats.org/officeDocument/2006/relationships/hyperlink" Target="https://ieeexplore.ieee.org/document/978827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IN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SCS64: MediMate -Making HealthCare Support Easy ,One Chat AT  A Time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PSCS64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MONISHA GUPTA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Bachelor Of Technology 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Pallavi R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Monisha Gupta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122555" y="2629535"/>
          <a:ext cx="6135370" cy="179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Roll Number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Student Name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SHRUTI KUMARI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20211IST0002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M K SUGUNASHREE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HUZAIFA SHARIFF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TAMANPREET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35940" y="1143000"/>
            <a:ext cx="1132141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KG Info Systems Pvt Ltd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chat bot which can interpret the customer complaints or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queries, search the DB for resolution and in case new solution found, hand it over to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support staff. Based on the conversation b/w customer and staff, update the DB, be prepared to handle similar queries in future.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Technology Stack Components:</a:t>
            </a:r>
            <a:r>
              <a:rPr lang="en-I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- Web App development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HTML/CSS/JavaScript.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 : Flask.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Python:(NLTK).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Learning/NLP:TensorFlow 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Version Control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DevOps:Git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/GitHub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Flask for backend (API endpoint):Weather API Or Movie API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TensorFlow for machine learning models.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NLTK for natural language processing.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for training the chatbot.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JavaScript, HTML, CSS for frontend styling.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Query Understanding: Using natural language processing (NLP) to interpret customer queries.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Search: Searching a pre-existing knowledge base (DB) for potential solutions.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Escalation: When no solution is found, escalate the issue to human support staff.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from Interaction: Based on the staff's resolution, update the DB to handle similar future queries automatically.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248696"/>
            <a:ext cx="10668000" cy="484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1AE15B-54E1-E213-3601-A3E01C5F6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47406"/>
              </p:ext>
            </p:extLst>
          </p:nvPr>
        </p:nvGraphicFramePr>
        <p:xfrm>
          <a:off x="1081548" y="1342576"/>
          <a:ext cx="9556952" cy="43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238">
                  <a:extLst>
                    <a:ext uri="{9D8B030D-6E8A-4147-A177-3AD203B41FA5}">
                      <a16:colId xmlns:a16="http://schemas.microsoft.com/office/drawing/2014/main" val="3518731559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113832678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619598445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28397557"/>
                    </a:ext>
                  </a:extLst>
                </a:gridCol>
              </a:tblGrid>
              <a:tr h="1013130">
                <a:tc>
                  <a:txBody>
                    <a:bodyPr/>
                    <a:lstStyle/>
                    <a:p>
                      <a:r>
                        <a:rPr lang="en-IN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52405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1.Project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7th September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82187"/>
                  </a:ext>
                </a:extLst>
              </a:tr>
              <a:tr h="554928">
                <a:tc>
                  <a:txBody>
                    <a:bodyPr/>
                    <a:lstStyle/>
                    <a:p>
                      <a:r>
                        <a:rPr lang="en-IN" dirty="0"/>
                        <a:t>2.Data Collection &amp;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4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3.Model Selection &amp;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97298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4.Chat Bot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37989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5.Testing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75052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6.Deployment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December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7274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7.Final Presentation and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2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December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December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96645" y="993058"/>
            <a:ext cx="11284155" cy="51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Building Customer Support Chatbots With Intent Recognition | IEEE Conference Publication | IEEE Xplore</a:t>
            </a:r>
            <a:r>
              <a:rPr lang="en-US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4"/>
              </a:rPr>
              <a:t>AI and Deep Learning-driven Chatbots: A Comprehensive Analysis and Application Trends | IEEE Conference Publication | IEEE Xplore</a:t>
            </a:r>
            <a:r>
              <a:rPr lang="en-US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5"/>
              </a:rPr>
              <a:t>AI-based chatbots in customer service and their effects on user compliance | Electronic Markets (springer.com)</a:t>
            </a: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>
                <a:hlinkClick r:id="rId6"/>
              </a:rPr>
              <a:t>Information | Free Full-Text | A Literature Survey of Recent Advances in Chatbots (mdpi.com)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3*139"/>
  <p:tag name="TABLE_ENDDRAG_RECT" val="9*208*483*139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554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PSCS64: MediMate -Making HealthCare Support Easy ,One Chat AT  A Time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Shruti Kumari</cp:lastModifiedBy>
  <cp:revision>43</cp:revision>
  <dcterms:created xsi:type="dcterms:W3CDTF">2024-09-17T06:06:33Z</dcterms:created>
  <dcterms:modified xsi:type="dcterms:W3CDTF">2025-01-09T17:55:13Z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06718BA767AC45669CD57B1B443A8B97_12</vt:lpwstr>
  </property>
  <property fmtid="{D5CDD505-2E9C-101B-9397-08002B2CF9AE}" pid="3" name="KSOProductBuildVer">
    <vt:lpwstr>1033-12.2.0.17562</vt:lpwstr>
  </property>
</Properties>
</file>