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67" r:id="rId5"/>
    <p:sldId id="281" r:id="rId6"/>
    <p:sldId id="276" r:id="rId7"/>
    <p:sldId id="282" r:id="rId8"/>
    <p:sldId id="283" r:id="rId9"/>
    <p:sldId id="284" r:id="rId10"/>
    <p:sldId id="271" r:id="rId11"/>
    <p:sldId id="277" r:id="rId12"/>
    <p:sldId id="285" r:id="rId13"/>
    <p:sldId id="290" r:id="rId14"/>
    <p:sldId id="302" r:id="rId15"/>
    <p:sldId id="292" r:id="rId16"/>
    <p:sldId id="300" r:id="rId17"/>
    <p:sldId id="301" r:id="rId18"/>
    <p:sldId id="286" r:id="rId19"/>
    <p:sldId id="287" r:id="rId20"/>
    <p:sldId id="288" r:id="rId21"/>
    <p:sldId id="269" r:id="rId22"/>
    <p:sldId id="274" r:id="rId23"/>
    <p:sldId id="28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24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13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et.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763316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Medimate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-Making Healthcare Support Easy, One Chat At A Time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72621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IST-02</a:t>
            </a:r>
            <a:endParaRPr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35912" y="2291381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Under the Supervision of,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Mrs.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Monisha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Gupta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Professor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00297" y="4541293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Information Science and </a:t>
            </a:r>
            <a:r>
              <a:rPr lang="en-IN" alt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Technology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Pallavi 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Prof. Srinivas Mishra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30459" y="2303845"/>
          <a:ext cx="6197599" cy="2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86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Sugunashree M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Huzaifa Shariff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Shruti Kumari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Tamanpreet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3"/>
          <a:stretch/>
        </p:blipFill>
        <p:spPr>
          <a:xfrm>
            <a:off x="812800" y="1140822"/>
            <a:ext cx="10667999" cy="448491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90601"/>
            <a:ext cx="10668000" cy="49529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HTML5,CSS3, JavaScript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(NLTK)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Dataset is stored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Learning/NLP: TensorFlow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95" y="1307465"/>
            <a:ext cx="9663430" cy="4243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17625" y="5937250"/>
            <a:ext cx="1083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                                                         </a:t>
            </a:r>
            <a:r>
              <a:rPr lang="en-US" altLang="en-US"/>
              <a:t>Fig 7.1 Gantt Chart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030" y="5655310"/>
            <a:ext cx="7357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dirty="0"/>
              <a:t>   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A2.1 Registration Page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25" y="1268095"/>
            <a:ext cx="8681720" cy="4341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35" y="5628821"/>
            <a:ext cx="10362565" cy="521335"/>
          </a:xfrm>
        </p:spPr>
        <p:txBody>
          <a:bodyPr/>
          <a:lstStyle/>
          <a:p>
            <a:pPr algn="ctr"/>
            <a:r>
              <a:rPr lang="en-I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A2.2 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35" y="1289050"/>
            <a:ext cx="10137140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9715" y="5853430"/>
            <a:ext cx="4487545" cy="681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A2.3 Chatbox page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70" y="1143000"/>
            <a:ext cx="939800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437" y="5514340"/>
            <a:ext cx="7958455" cy="591820"/>
          </a:xfrm>
        </p:spPr>
        <p:txBody>
          <a:bodyPr/>
          <a:lstStyle/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A2.5 Appointment booking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90" y="1363980"/>
            <a:ext cx="958215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982" y="4359003"/>
            <a:ext cx="9524365" cy="1120775"/>
          </a:xfrm>
        </p:spPr>
        <p:txBody>
          <a:bodyPr/>
          <a:lstStyle/>
          <a:p>
            <a:pPr algn="ctr"/>
            <a:r>
              <a:rPr lang="en-I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A2.6 Successful appointment booking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65" y="1551940"/>
            <a:ext cx="94742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857249"/>
            <a:ext cx="106680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Access: Simplifies healthcare support via a chat interface.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Communication: Connects patients and providers efficiently.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Assistance: Offers tailored health advice and reminders.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Health Outcomes: Promotes early diagnosis and proactive care.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Automates routine tasks, saving time for providers.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Empowerment: Enhances health literacy and informed decision-making.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Reach: Provides support in remote or underserved areas.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Insights: Generates trends for better healthcare strategies.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Support: Offers a safe space for mental well-being.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 Adapts to the latest medical knowledge.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959231"/>
            <a:ext cx="10668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transformative healthcare chatbot designed to bridge the gap between patients and healthcare providers.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offering 24/7 support, personalized health guidance, and streamlined management of appointments and medications, it enhances user convenience and promotes preventive care.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strong focus on data privacy and inclusivity,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empowers individuals to make informed health decisions while easing the burden on healthcare systems.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reliable and accessible tool,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step forward in making quality healthcare more efficient, user-friendly, and universally available</a:t>
            </a:r>
            <a:r>
              <a:rPr 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AI-powered healthcare chatbot designed to provide instant and accurate support for medical queries, available 24/7 to assist users anytime, even in emergencies.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analyze symptoms to suggest possible conditions, guides users on the next steps, and streamlines appointment management with booking and reminder features.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offers personalized health tips, tracks prescriptions, and ensures medication adherence through timely reminders.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GB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robust data security and confidentiality measures, it empowers users with reliable healthcare guidance while safeguarding their privacy.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00126"/>
            <a:ext cx="10668000" cy="5200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Bala, Mukesh Kumar,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Hulawale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Pandita, "Chat-Bot For College Management System Using A.I", International Research Journal of Engineering and Technology (IRJET), vol. 04, no. 11, pp. 2030-2033, Nov 2017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Guruswami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Hiremath, Aishwarya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Priyanka Bhosale, Rasika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Nanaware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"Chatbot for education system", International Journal of Advance Research Ideas and Innovations in Technology (IJARIIT), vol. 4, no. 3, pp. 37-43, 2018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Jwala, G.N.V.G Sirisha and G.V. Padma Raju, "Developing a Chatbot using Machine Learning", International Journal of Recent Technology and Engineering (IJRTE), vol. 8, no. 1S3, pp. 89-92, June 2019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Naeun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Taeseon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Yoon, "Implementation of Robot Journalism by Programming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Tokenization and Custom Tagging", International Conference on Advanced Communications Technology (ICACT), pp. 566-570, Feb 2017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Setiaji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Bayu and Wibowo Ferry, "Chatbot Using a Knowledge in Database: Human-to-Machine Conversation Modeling", 7th International Conference on Intelligent Systems Modelling and Simulation (ISMS), pp. 72-77, Jan 2016.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73882"/>
            <a:ext cx="10668000" cy="46934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2800" y="973882"/>
            <a:ext cx="10668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Rahman, A. Al Mamun and A. Islam, "Programming challenges of chatbot: Current and future prospective", 2017 IEEE Region 10 Humanitarian Technology Conference (R10-HTC)., pp. 75-78, 2017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Nuruzzaman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O. K. Hussain, "A survey on chatbot implementation in customer service industry through deep neural networks", 2018 IEEE 15th International Conference on e-Business Engineering (ICEBE)., pp. 54-61, 2018.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Hill, W. Ford and I.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Real conversations with artificial intelligence: A comparison between human-human online conversations and human-chatbot conversations, vol. 49, 2015.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Oriol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Quoc V. Le, "Sequence to sequence learning with neural networks", Advances in Neural Information Processing Systems 27:Annual Conference on Neural Information Processing Systems 2014, pp. 3104-3112, December 8-13 2014.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Adam, M. Wessel, A.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Benlian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Ai-based chatbots in customer service and their effects on user compliance, Electron. Mark. (2020), pp.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mapping with SDG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AutoShape 6" descr="Image preview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4: Quality Education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8: Decent Work and Economic Growth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 and Infrastructure</a:t>
            </a:r>
          </a:p>
        </p:txBody>
      </p:sp>
      <p:pic>
        <p:nvPicPr>
          <p:cNvPr id="5" name="Graphic 1585086625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958" y="727509"/>
            <a:ext cx="567753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Publication Details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977486"/>
            <a:ext cx="9823116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 Name:</a:t>
            </a:r>
            <a:r>
              <a:rPr kumimoji="0" lang="en-I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Science, Engineering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- UGC approved journal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ISSN -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2348-4098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2395-4752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</a:t>
            </a:r>
            <a:r>
              <a:rPr lang="en-IN" altLang="en-US" dirty="0"/>
              <a:t>                        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ESTD Year - 2013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Paper ID:</a:t>
            </a:r>
            <a:r>
              <a:rPr lang="en-US" altLang="en-US" dirty="0"/>
              <a:t>-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IJSET_V12I6 - 90350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hlinkClick r:id="rId2"/>
              </a:rPr>
              <a:t>www.ijset.in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210229"/>
            <a:ext cx="10529077" cy="4136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59" y="952500"/>
            <a:ext cx="10031682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2" y="952500"/>
            <a:ext cx="1058381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00126"/>
            <a:ext cx="10668000" cy="49529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Accuracy in Complex Diagnoses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Healthcare Systems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Emergency Scenarios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Emotional Intelligence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Inequalities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274638"/>
            <a:ext cx="113291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Objectives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Preparation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ii.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 Approaches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Platforms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Iteration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997292"/>
            <a:ext cx="10668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Accessible Healthcare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Deliver 24/7 assistance to users for medical queries and concerns.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Convenience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Simplify appointment scheduling, symptom analysis, and medication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Preventive Care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 personalized health tips and reminders to encourage healthy lifestyles.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Data Privacy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Maintain user trust by adhering to strict data protection and privacy standards.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Reduce the burden on healthcare providers by automating routine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4895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Implementation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12257"/>
            <a:ext cx="10547626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>
              <a:buNone/>
            </a:pPr>
            <a:r>
              <a:rPr lang="en-I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MediMate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already incorporates a robust set of tools and technologies Here's a summary of what's been used: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Pickle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Python, JavaScript, HTML, 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Frameworks: Flask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Formats and Libraries: JSON, Pickle, NumPy, Pandas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Datasets: Kaggle datasets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 Tools: GPT-4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48</TotalTime>
  <Words>756</Words>
  <Application>Microsoft Office PowerPoint</Application>
  <PresentationFormat>Widescreen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Medimate -Making Healthcare Support Easy, One Chat At A Time</vt:lpstr>
      <vt:lpstr>Introduction</vt:lpstr>
      <vt:lpstr>Literature Review</vt:lpstr>
      <vt:lpstr>Literature Review</vt:lpstr>
      <vt:lpstr>Literature Review</vt:lpstr>
      <vt:lpstr>Research Gaps Identified</vt:lpstr>
      <vt:lpstr>Proposed Method</vt:lpstr>
      <vt:lpstr>Objectives</vt:lpstr>
      <vt:lpstr>System Design &amp; Implementation </vt:lpstr>
      <vt:lpstr>Architecture</vt:lpstr>
      <vt:lpstr>Software components</vt:lpstr>
      <vt:lpstr>Timeline of Project</vt:lpstr>
      <vt:lpstr>Project’s Results</vt:lpstr>
      <vt:lpstr>  Fig A2.2 Login Page</vt:lpstr>
      <vt:lpstr>PowerPoint Presentation</vt:lpstr>
      <vt:lpstr>Fig A2.5 Appointment booking</vt:lpstr>
      <vt:lpstr>         Fig A2.6 Successful appointment booking message</vt:lpstr>
      <vt:lpstr>Outcomes</vt:lpstr>
      <vt:lpstr>Conclusion</vt:lpstr>
      <vt:lpstr>References</vt:lpstr>
      <vt:lpstr>References</vt:lpstr>
      <vt:lpstr>Project work mapping with SDG</vt:lpstr>
      <vt:lpstr>Publication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Microsoft account</cp:lastModifiedBy>
  <cp:revision>43</cp:revision>
  <dcterms:created xsi:type="dcterms:W3CDTF">2023-03-16T03:26:00Z</dcterms:created>
  <dcterms:modified xsi:type="dcterms:W3CDTF">2025-01-15T19:11:03Z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D22D227D4903453F84EBBFB7920B2D54_13</vt:lpwstr>
  </property>
  <property fmtid="{D5CDD505-2E9C-101B-9397-08002B2CF9AE}" pid="3" name="KSOProductBuildVer">
    <vt:lpwstr>1033-12.2.0.19307</vt:lpwstr>
  </property>
</Properties>
</file>