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8C53-6770-4C3F-B163-D08D28E5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DEALSDATE-ONLINE GIFT SHOPPING WEBSITE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B637162-852F-4773-B18C-D79AF92BBF4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1133" r="211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1467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11547BF-5A88-413B-80D1-8B8295AC7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633000"/>
              </p:ext>
            </p:extLst>
          </p:nvPr>
        </p:nvGraphicFramePr>
        <p:xfrm>
          <a:off x="2627746" y="1772611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289963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359723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95407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74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Shruti Dwivedi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Product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Home Page(dashboard)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5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Sai Teja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MathamSetty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Scrum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Favourites &amp; Settings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12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Kiran B Rajput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Scrum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Login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318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Rohit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Scrum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Order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344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Kapil 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Scrum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Admin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706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Shreyash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Kumar Singh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Scrum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Cart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08003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824AEC-9F3B-491D-BF60-F79F108DF812}"/>
              </a:ext>
            </a:extLst>
          </p:cNvPr>
          <p:cNvSpPr txBox="1"/>
          <p:nvPr/>
        </p:nvSpPr>
        <p:spPr>
          <a:xfrm>
            <a:off x="2445325" y="450658"/>
            <a:ext cx="73013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                      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TEAM MEMBERS DETAILS</a:t>
            </a:r>
          </a:p>
        </p:txBody>
      </p:sp>
    </p:spTree>
    <p:extLst>
      <p:ext uri="{BB962C8B-B14F-4D97-AF65-F5344CB8AC3E}">
        <p14:creationId xmlns:p14="http://schemas.microsoft.com/office/powerpoint/2010/main" val="4042117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3007-24F8-4A9A-A60D-35B59A35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783F7-B614-4CCB-955B-40FBECC21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DealsDate</a:t>
            </a:r>
            <a:r>
              <a:rPr lang="en-IN" dirty="0"/>
              <a:t> is a online gift shopping website providing gifts for special occasions.</a:t>
            </a:r>
          </a:p>
          <a:p>
            <a:r>
              <a:rPr lang="en-IN" dirty="0"/>
              <a:t>Our module has 2 phases – Admin &amp; User</a:t>
            </a:r>
          </a:p>
          <a:p>
            <a:r>
              <a:rPr lang="en-IN" dirty="0"/>
              <a:t>Admin will be responsible for availability of stocks .</a:t>
            </a:r>
          </a:p>
          <a:p>
            <a:r>
              <a:rPr lang="en-IN" dirty="0"/>
              <a:t>User can place order keeping in </a:t>
            </a:r>
            <a:r>
              <a:rPr lang="en-IN" dirty="0" err="1"/>
              <a:t>mimnd</a:t>
            </a:r>
            <a:r>
              <a:rPr lang="en-IN" dirty="0"/>
              <a:t> the parameters as pricing, </a:t>
            </a:r>
            <a:r>
              <a:rPr lang="en-IN" dirty="0" err="1"/>
              <a:t>timing,occasions,etc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833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44CD05-FDC4-402C-B5BD-328C49E8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780B4D-6D22-4A39-AC40-204A7D158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B073CE-5BEF-49AB-87EB-21B1B583C059}"/>
              </a:ext>
            </a:extLst>
          </p:cNvPr>
          <p:cNvSpPr/>
          <p:nvPr/>
        </p:nvSpPr>
        <p:spPr>
          <a:xfrm>
            <a:off x="810679" y="3096956"/>
            <a:ext cx="3418923" cy="1191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AUTHENTICATION MODULE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AC48EF-E53C-4A13-9ACB-F9354873D1A6}"/>
              </a:ext>
            </a:extLst>
          </p:cNvPr>
          <p:cNvSpPr/>
          <p:nvPr/>
        </p:nvSpPr>
        <p:spPr>
          <a:xfrm>
            <a:off x="6581984" y="2223756"/>
            <a:ext cx="4170218" cy="2937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pPr algn="ctr"/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3C973B-C1C1-4E03-B8C0-A8DE5DB8CBDE}"/>
              </a:ext>
            </a:extLst>
          </p:cNvPr>
          <p:cNvCxnSpPr>
            <a:cxnSpLocks/>
          </p:cNvCxnSpPr>
          <p:nvPr/>
        </p:nvCxnSpPr>
        <p:spPr>
          <a:xfrm>
            <a:off x="4134007" y="3692702"/>
            <a:ext cx="24479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95D8D5-2A61-428E-A0CC-846A3C4A0702}"/>
              </a:ext>
            </a:extLst>
          </p:cNvPr>
          <p:cNvSpPr txBox="1"/>
          <p:nvPr/>
        </p:nvSpPr>
        <p:spPr>
          <a:xfrm>
            <a:off x="7024255" y="2687782"/>
            <a:ext cx="3418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Login as User/Admin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Skip the login/sign up </a:t>
            </a:r>
          </a:p>
        </p:txBody>
      </p:sp>
    </p:spTree>
    <p:extLst>
      <p:ext uri="{BB962C8B-B14F-4D97-AF65-F5344CB8AC3E}">
        <p14:creationId xmlns:p14="http://schemas.microsoft.com/office/powerpoint/2010/main" val="261031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DDFDF6F-EBE3-4F7A-9332-C8F6E9E0C77E}"/>
              </a:ext>
            </a:extLst>
          </p:cNvPr>
          <p:cNvSpPr/>
          <p:nvPr/>
        </p:nvSpPr>
        <p:spPr>
          <a:xfrm>
            <a:off x="692727" y="2897326"/>
            <a:ext cx="3214255" cy="1309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 PAGE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83561EB-C37C-496B-B17A-E3CAD566DF45}"/>
              </a:ext>
            </a:extLst>
          </p:cNvPr>
          <p:cNvSpPr/>
          <p:nvPr/>
        </p:nvSpPr>
        <p:spPr>
          <a:xfrm>
            <a:off x="6622473" y="2149555"/>
            <a:ext cx="4530436" cy="31520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442681-E092-4134-B0E7-9C4EE696E7FC}"/>
              </a:ext>
            </a:extLst>
          </p:cNvPr>
          <p:cNvCxnSpPr/>
          <p:nvPr/>
        </p:nvCxnSpPr>
        <p:spPr>
          <a:xfrm>
            <a:off x="3906982" y="3551953"/>
            <a:ext cx="2715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708E75D-737E-48BA-9576-AB0E19EB86F7}"/>
              </a:ext>
            </a:extLst>
          </p:cNvPr>
          <p:cNvSpPr txBox="1"/>
          <p:nvPr/>
        </p:nvSpPr>
        <p:spPr>
          <a:xfrm>
            <a:off x="7439891" y="2452255"/>
            <a:ext cx="3394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Categories will be managed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Search option will be provided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According to the particular Click of product Add to Cart/Like Item option is managed.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B1B6E4-713E-4CB2-ADEE-D82E322B9317}"/>
              </a:ext>
            </a:extLst>
          </p:cNvPr>
          <p:cNvSpPr txBox="1"/>
          <p:nvPr/>
        </p:nvSpPr>
        <p:spPr>
          <a:xfrm>
            <a:off x="4388428" y="869902"/>
            <a:ext cx="61029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318544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44CD05-FDC4-402C-B5BD-328C49E8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780B4D-6D22-4A39-AC40-204A7D158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B073CE-5BEF-49AB-87EB-21B1B583C059}"/>
              </a:ext>
            </a:extLst>
          </p:cNvPr>
          <p:cNvSpPr/>
          <p:nvPr/>
        </p:nvSpPr>
        <p:spPr>
          <a:xfrm>
            <a:off x="840907" y="3084979"/>
            <a:ext cx="3418923" cy="1191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CART MODULE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AC48EF-E53C-4A13-9ACB-F9354873D1A6}"/>
              </a:ext>
            </a:extLst>
          </p:cNvPr>
          <p:cNvSpPr/>
          <p:nvPr/>
        </p:nvSpPr>
        <p:spPr>
          <a:xfrm>
            <a:off x="6581984" y="2015732"/>
            <a:ext cx="4932217" cy="3899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pPr algn="ctr"/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3C973B-C1C1-4E03-B8C0-A8DE5DB8CBDE}"/>
              </a:ext>
            </a:extLst>
          </p:cNvPr>
          <p:cNvCxnSpPr>
            <a:cxnSpLocks/>
          </p:cNvCxnSpPr>
          <p:nvPr/>
        </p:nvCxnSpPr>
        <p:spPr>
          <a:xfrm>
            <a:off x="4134007" y="3692702"/>
            <a:ext cx="24479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95D8D5-2A61-428E-A0CC-846A3C4A0702}"/>
              </a:ext>
            </a:extLst>
          </p:cNvPr>
          <p:cNvSpPr txBox="1"/>
          <p:nvPr/>
        </p:nvSpPr>
        <p:spPr>
          <a:xfrm>
            <a:off x="7082885" y="2558007"/>
            <a:ext cx="4233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View Cart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View will proceed  Delete option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Update product quantity</a:t>
            </a:r>
          </a:p>
        </p:txBody>
      </p:sp>
    </p:spTree>
    <p:extLst>
      <p:ext uri="{BB962C8B-B14F-4D97-AF65-F5344CB8AC3E}">
        <p14:creationId xmlns:p14="http://schemas.microsoft.com/office/powerpoint/2010/main" val="229200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44CD05-FDC4-402C-B5BD-328C49E8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780B4D-6D22-4A39-AC40-204A7D158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B073CE-5BEF-49AB-87EB-21B1B583C059}"/>
              </a:ext>
            </a:extLst>
          </p:cNvPr>
          <p:cNvSpPr/>
          <p:nvPr/>
        </p:nvSpPr>
        <p:spPr>
          <a:xfrm>
            <a:off x="840907" y="3134406"/>
            <a:ext cx="3418923" cy="1191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LIKE &amp; SETTINGS MODULE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AC48EF-E53C-4A13-9ACB-F9354873D1A6}"/>
              </a:ext>
            </a:extLst>
          </p:cNvPr>
          <p:cNvSpPr/>
          <p:nvPr/>
        </p:nvSpPr>
        <p:spPr>
          <a:xfrm>
            <a:off x="6581984" y="2223757"/>
            <a:ext cx="4932217" cy="2937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pPr algn="ctr"/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3C973B-C1C1-4E03-B8C0-A8DE5DB8CBDE}"/>
              </a:ext>
            </a:extLst>
          </p:cNvPr>
          <p:cNvCxnSpPr>
            <a:cxnSpLocks/>
          </p:cNvCxnSpPr>
          <p:nvPr/>
        </p:nvCxnSpPr>
        <p:spPr>
          <a:xfrm>
            <a:off x="4134007" y="3692702"/>
            <a:ext cx="24479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95D8D5-2A61-428E-A0CC-846A3C4A0702}"/>
              </a:ext>
            </a:extLst>
          </p:cNvPr>
          <p:cNvSpPr txBox="1"/>
          <p:nvPr/>
        </p:nvSpPr>
        <p:spPr>
          <a:xfrm>
            <a:off x="7108957" y="2402210"/>
            <a:ext cx="36314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Settings will help in managing User Account Details ,updating details, like name and mobile 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Like module will manage Favourites to cart.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90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44CD05-FDC4-402C-B5BD-328C49E8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780B4D-6D22-4A39-AC40-204A7D158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B073CE-5BEF-49AB-87EB-21B1B583C059}"/>
              </a:ext>
            </a:extLst>
          </p:cNvPr>
          <p:cNvSpPr/>
          <p:nvPr/>
        </p:nvSpPr>
        <p:spPr>
          <a:xfrm>
            <a:off x="715084" y="3096956"/>
            <a:ext cx="3418923" cy="1191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 MODULE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AC48EF-E53C-4A13-9ACB-F9354873D1A6}"/>
              </a:ext>
            </a:extLst>
          </p:cNvPr>
          <p:cNvSpPr/>
          <p:nvPr/>
        </p:nvSpPr>
        <p:spPr>
          <a:xfrm>
            <a:off x="6544699" y="2089041"/>
            <a:ext cx="4932217" cy="3207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pPr algn="ctr"/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3C973B-C1C1-4E03-B8C0-A8DE5DB8CBDE}"/>
              </a:ext>
            </a:extLst>
          </p:cNvPr>
          <p:cNvCxnSpPr>
            <a:cxnSpLocks/>
          </p:cNvCxnSpPr>
          <p:nvPr/>
        </p:nvCxnSpPr>
        <p:spPr>
          <a:xfrm>
            <a:off x="4134007" y="3692702"/>
            <a:ext cx="24479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95D8D5-2A61-428E-A0CC-846A3C4A0702}"/>
              </a:ext>
            </a:extLst>
          </p:cNvPr>
          <p:cNvSpPr txBox="1"/>
          <p:nvPr/>
        </p:nvSpPr>
        <p:spPr>
          <a:xfrm>
            <a:off x="6941693" y="2586876"/>
            <a:ext cx="42330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Admin will manage </a:t>
            </a:r>
            <a:r>
              <a:rPr lang="en-IN" sz="2400" dirty="0" err="1">
                <a:solidFill>
                  <a:schemeClr val="bg1"/>
                </a:solidFill>
              </a:rPr>
              <a:t>updation</a:t>
            </a:r>
            <a:r>
              <a:rPr lang="en-IN" sz="2400" dirty="0">
                <a:solidFill>
                  <a:schemeClr val="bg1"/>
                </a:solidFill>
              </a:rPr>
              <a:t> of stocks.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Admin can update product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Admin updates the tracking details of an order.</a:t>
            </a:r>
          </a:p>
        </p:txBody>
      </p:sp>
    </p:spTree>
    <p:extLst>
      <p:ext uri="{BB962C8B-B14F-4D97-AF65-F5344CB8AC3E}">
        <p14:creationId xmlns:p14="http://schemas.microsoft.com/office/powerpoint/2010/main" val="221233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FB8B-DEAF-446C-A012-D38B4DC4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40125"/>
            <a:ext cx="9603275" cy="875999"/>
          </a:xfrm>
        </p:spPr>
        <p:txBody>
          <a:bodyPr/>
          <a:lstStyle/>
          <a:p>
            <a:pPr algn="ctr"/>
            <a:r>
              <a:rPr lang="en-IN" dirty="0"/>
              <a:t>final use case diagram: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4"/>
            <a:ext cx="9603274" cy="402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514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234</TotalTime>
  <Words>232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Algerian</vt:lpstr>
      <vt:lpstr>Arial</vt:lpstr>
      <vt:lpstr>Gill Sans MT</vt:lpstr>
      <vt:lpstr>Gallery</vt:lpstr>
      <vt:lpstr>DEALSDATE-ONLINE GIFT SHOPPING WEBSITE</vt:lpstr>
      <vt:lpstr>PowerPoint Presentation</vt:lpstr>
      <vt:lpstr>                        INTRODUCTION</vt:lpstr>
      <vt:lpstr>                      REQUIREMENTS</vt:lpstr>
      <vt:lpstr>PowerPoint Presentation</vt:lpstr>
      <vt:lpstr>                      REQUIREMENTS</vt:lpstr>
      <vt:lpstr>                      REQUIREMENTS</vt:lpstr>
      <vt:lpstr>                      REQUIREMENTS</vt:lpstr>
      <vt:lpstr>final use case diagram: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DEALSDATE-ONLINE GIFT SHOPPING WEBSITE</dc:title>
  <dc:creator>Shruti</dc:creator>
  <cp:lastModifiedBy>Shruti</cp:lastModifiedBy>
  <cp:revision>13</cp:revision>
  <dcterms:created xsi:type="dcterms:W3CDTF">2020-10-21T07:44:10Z</dcterms:created>
  <dcterms:modified xsi:type="dcterms:W3CDTF">2020-11-17T08:38:31Z</dcterms:modified>
</cp:coreProperties>
</file>