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726D6-8DF5-44A0-BE30-98BE09F9506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F114F-2E55-4F19-9517-AB1E61F9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114F-2E55-4F19-9517-AB1E61F9F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114F-2E55-4F19-9517-AB1E61F9F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114F-2E55-4F19-9517-AB1E61F9F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Naive Bayes classifier with TF-IDF feature extraction for sentiment analysis. Naive Bayes is a simple yet powerful algorithm that predicts categories like positive, neutral, or negative by assuming each word in a review contributes independently to its sentiment. TF-IDF, which stands for Term Frequency-Inverse Document Frequency, converts words into meaningful numerical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114F-2E55-4F19-9517-AB1E61F9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B73CA-8B9B-F419-50C5-718CC184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0892F-C1DE-DB1D-1934-17DA56E9C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12418-8DA2-68D6-9321-B4DA24CD2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34EA8-13FB-7371-4A4B-083D63A73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114F-2E55-4F19-9517-AB1E61F9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873A-7B77-1496-45F0-777D34D6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A67E0-0502-FF3D-3484-9605284D3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76D06-386F-AC73-7D59-5C9725EAF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FA445-BA3D-E772-9AB2-0F691A40B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F114F-2E55-4F19-9517-AB1E61F9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297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8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209EF0-C430-4CA8-9A92-AE8C66113C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7F65E0-8451-403D-8C59-493B5A17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2A8-DA1B-67B7-3780-64FA9D101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Project Presentation</a:t>
            </a:r>
            <a:br>
              <a:rPr lang="en-US" sz="4800" dirty="0"/>
            </a:br>
            <a:br>
              <a:rPr lang="en-US" sz="4800" dirty="0"/>
            </a:br>
            <a:r>
              <a:rPr lang="en-US" sz="3200" dirty="0"/>
              <a:t>Insight Scan</a:t>
            </a:r>
            <a:br>
              <a:rPr lang="en-US" sz="36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1CC0-6A86-03DB-A631-07B116700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Shruti Asolkar </a:t>
            </a:r>
          </a:p>
          <a:p>
            <a:r>
              <a:rPr lang="en-US" dirty="0"/>
              <a:t>Date – 12/5/2024</a:t>
            </a:r>
          </a:p>
        </p:txBody>
      </p:sp>
    </p:spTree>
    <p:extLst>
      <p:ext uri="{BB962C8B-B14F-4D97-AF65-F5344CB8AC3E}">
        <p14:creationId xmlns:p14="http://schemas.microsoft.com/office/powerpoint/2010/main" val="37060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D2A9-C6D7-C3AD-6A11-893122E5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7FE86E-772E-FC43-38F0-98A392370FA2}"/>
              </a:ext>
            </a:extLst>
          </p:cNvPr>
          <p:cNvSpPr txBox="1"/>
          <p:nvPr/>
        </p:nvSpPr>
        <p:spPr>
          <a:xfrm>
            <a:off x="701040" y="780812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8ED2E-6A3D-7BA0-F3B5-9096448B7870}"/>
              </a:ext>
            </a:extLst>
          </p:cNvPr>
          <p:cNvSpPr txBox="1"/>
          <p:nvPr/>
        </p:nvSpPr>
        <p:spPr>
          <a:xfrm>
            <a:off x="701040" y="1801368"/>
            <a:ext cx="1078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/>
              <a:t>What does the project achieve?</a:t>
            </a:r>
            <a:r>
              <a:rPr lang="en-US" altLang="en-US" b="1" dirty="0"/>
              <a:t> - </a:t>
            </a:r>
            <a:r>
              <a:rPr lang="en-US" dirty="0"/>
              <a:t>Automated Collection and Classification of User Comments</a:t>
            </a:r>
            <a:endParaRPr lang="en-US" altLang="en-US" b="1" u="sng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u="sng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/>
              <a:t>Objective:</a:t>
            </a:r>
          </a:p>
          <a:p>
            <a:pPr marL="457200" lvl="2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Automate the collection and classification of user feedback from Google Play Store, and Apple App Store to help developers prioritize issues.</a:t>
            </a:r>
          </a:p>
          <a:p>
            <a:pPr marL="457200" lvl="2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/>
              <a:t>Key Goals: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2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Extract user comments efficiently.</a:t>
            </a:r>
          </a:p>
          <a:p>
            <a:pPr marL="457200" marR="0" lvl="2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Summarize key themes from feedback.</a:t>
            </a:r>
          </a:p>
          <a:p>
            <a:pPr marL="457200" marR="0" lvl="2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Identify and prioritize negative feedback.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2DF0-2B7C-5D92-19DC-D982F0CC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EBA3C7-268E-5774-AC79-DC1A7976016F}"/>
              </a:ext>
            </a:extLst>
          </p:cNvPr>
          <p:cNvSpPr txBox="1"/>
          <p:nvPr/>
        </p:nvSpPr>
        <p:spPr>
          <a:xfrm>
            <a:off x="701040" y="817388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C2280-D9E8-2623-C082-AEA616DB5D3E}"/>
              </a:ext>
            </a:extLst>
          </p:cNvPr>
          <p:cNvSpPr txBox="1"/>
          <p:nvPr/>
        </p:nvSpPr>
        <p:spPr>
          <a:xfrm>
            <a:off x="701040" y="1865376"/>
            <a:ext cx="1078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/>
              <a:t>Why this project?: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Manual review of user comments is time-consuming for developers managing apps with large user bases.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Feedback holds critical insights for improving user satisfaction and fixing bugs.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Impact: Automating this process saves time, provides actionable insights, and enhances app quality.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5B6C2-A604-60C2-D023-88D52295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1B4A9A-CAC0-6E63-9FD4-491B8693A194}"/>
              </a:ext>
            </a:extLst>
          </p:cNvPr>
          <p:cNvSpPr txBox="1"/>
          <p:nvPr/>
        </p:nvSpPr>
        <p:spPr>
          <a:xfrm>
            <a:off x="701040" y="799100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601E9-582D-5B60-1202-BB2BD93150A9}"/>
              </a:ext>
            </a:extLst>
          </p:cNvPr>
          <p:cNvSpPr txBox="1"/>
          <p:nvPr/>
        </p:nvSpPr>
        <p:spPr>
          <a:xfrm>
            <a:off x="701040" y="1865376"/>
            <a:ext cx="1078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/>
              <a:t>Challenge: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Developers struggle to extract relevant insights from large volumes of feedback across multiple platforms.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/>
              <a:t>Proposed Solution</a:t>
            </a:r>
            <a:r>
              <a:rPr lang="en-US" altLang="en-US" b="1" dirty="0"/>
              <a:t>: </a:t>
            </a:r>
            <a:r>
              <a:rPr lang="en-US" dirty="0"/>
              <a:t>Build an automated system for: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Collecting user comments.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Summarizing themes using NLP.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Classifying sentiment (with a focus on identifying negative comments).</a:t>
            </a:r>
          </a:p>
        </p:txBody>
      </p:sp>
    </p:spTree>
    <p:extLst>
      <p:ext uri="{BB962C8B-B14F-4D97-AF65-F5344CB8AC3E}">
        <p14:creationId xmlns:p14="http://schemas.microsoft.com/office/powerpoint/2010/main" val="28470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49086-2EBA-CB08-8CD3-14A8D78A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4EC5DF-1C79-EEEC-835A-8709D9101047}"/>
              </a:ext>
            </a:extLst>
          </p:cNvPr>
          <p:cNvSpPr txBox="1"/>
          <p:nvPr/>
        </p:nvSpPr>
        <p:spPr>
          <a:xfrm>
            <a:off x="701040" y="799100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9318-4C0A-A306-D0C2-4FCF94652B0C}"/>
              </a:ext>
            </a:extLst>
          </p:cNvPr>
          <p:cNvSpPr txBox="1"/>
          <p:nvPr/>
        </p:nvSpPr>
        <p:spPr>
          <a:xfrm>
            <a:off x="701040" y="1865376"/>
            <a:ext cx="1078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Web Scraping:</a:t>
            </a:r>
          </a:p>
          <a:p>
            <a:pPr marL="457200" marR="0" lvl="2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Google Play: Used ‘requests’ and ‘BeautifulSoup’ to extract reviews.</a:t>
            </a:r>
          </a:p>
          <a:p>
            <a:pPr marL="457200" marR="0" lvl="2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Apple App Store: Used ‘AppStoreScraper’ API to fetch reviews. </a:t>
            </a:r>
          </a:p>
          <a:p>
            <a:pPr marL="171450" lvl="2"/>
            <a:endParaRPr lang="en-US" dirty="0"/>
          </a:p>
          <a:p>
            <a:r>
              <a:rPr lang="en-US" b="1" u="sng" dirty="0"/>
              <a:t>Natural Language Processing: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Summarization: Preprocess reviews by removing </a:t>
            </a:r>
            <a:r>
              <a:rPr lang="en-US" altLang="en-US" dirty="0" err="1"/>
              <a:t>stopwords</a:t>
            </a:r>
            <a:r>
              <a:rPr lang="en-US" altLang="en-US" dirty="0"/>
              <a:t>, punctuations, and applying tokenization.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Sentiment Classification: Assign sentiment (positive, neutral, negative) based on ratings. </a:t>
            </a:r>
          </a:p>
          <a:p>
            <a:pPr marL="171450" lvl="2"/>
            <a:endParaRPr lang="en-US" dirty="0"/>
          </a:p>
          <a:p>
            <a:r>
              <a:rPr lang="en-US" b="1" u="sng" dirty="0"/>
              <a:t>Machine Learning: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dirty="0"/>
              <a:t>Classifier: Trained a Naive Bayes classifier with TF-IDF feature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27D0-19F4-78AE-0F80-E135E702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D103F0-83CF-9EA9-D1D9-5FCDB2A80E52}"/>
              </a:ext>
            </a:extLst>
          </p:cNvPr>
          <p:cNvSpPr txBox="1"/>
          <p:nvPr/>
        </p:nvSpPr>
        <p:spPr>
          <a:xfrm>
            <a:off x="701040" y="799100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FA022-A787-50EC-4297-04E350722C49}"/>
              </a:ext>
            </a:extLst>
          </p:cNvPr>
          <p:cNvSpPr txBox="1"/>
          <p:nvPr/>
        </p:nvSpPr>
        <p:spPr>
          <a:xfrm>
            <a:off x="701040" y="1865376"/>
            <a:ext cx="1078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Scraping:</a:t>
            </a:r>
          </a:p>
          <a:p>
            <a:pPr marL="457200" marR="0" lvl="2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Scripts developed for Google Play and Apple App Store to collect reviews and store them in CSV files.</a:t>
            </a:r>
            <a:r>
              <a:rPr lang="en-US" altLang="en-US" dirty="0"/>
              <a:t> </a:t>
            </a:r>
          </a:p>
          <a:p>
            <a:pPr marL="171450" lvl="2"/>
            <a:endParaRPr lang="en-US" dirty="0"/>
          </a:p>
          <a:p>
            <a:r>
              <a:rPr lang="en-US" b="1" u="sng" dirty="0"/>
              <a:t>Data Processing: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Cleaned and tokenized reviews.</a:t>
            </a:r>
          </a:p>
          <a:p>
            <a:pPr marL="45720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Merged data for consistency across platforms</a:t>
            </a:r>
            <a:r>
              <a:rPr lang="en-US" altLang="en-US" dirty="0"/>
              <a:t>. </a:t>
            </a:r>
          </a:p>
          <a:p>
            <a:pPr marL="171450" lvl="2"/>
            <a:endParaRPr lang="en-US" dirty="0"/>
          </a:p>
          <a:p>
            <a:r>
              <a:rPr lang="en-US" b="1" u="sng" dirty="0"/>
              <a:t>Training and Testing: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dirty="0"/>
              <a:t>Split reviews into 80% training and 20% testing sets.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dirty="0"/>
              <a:t>Evaluated using accuracy score and classification report.</a:t>
            </a:r>
          </a:p>
          <a:p>
            <a:pPr marL="171450" lvl="2"/>
            <a:endParaRPr lang="en-US" dirty="0"/>
          </a:p>
          <a:p>
            <a:r>
              <a:rPr lang="en-US" b="1" u="sng" dirty="0"/>
              <a:t>Output: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US" dirty="0"/>
              <a:t>Generated a CSV file with sentiment labels for each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126EC-C5C6-04B0-188B-42C76C1A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448169-652F-8A1B-25C3-C756C13C729A}"/>
              </a:ext>
            </a:extLst>
          </p:cNvPr>
          <p:cNvSpPr txBox="1"/>
          <p:nvPr/>
        </p:nvSpPr>
        <p:spPr>
          <a:xfrm>
            <a:off x="701040" y="799100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58DF3-B0A4-4B43-78C5-2E114C1A7B51}"/>
              </a:ext>
            </a:extLst>
          </p:cNvPr>
          <p:cNvSpPr txBox="1"/>
          <p:nvPr/>
        </p:nvSpPr>
        <p:spPr>
          <a:xfrm>
            <a:off x="701040" y="1531079"/>
            <a:ext cx="10789920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</a:pPr>
            <a:r>
              <a:rPr lang="en-US" altLang="en-US" b="1" u="sng" dirty="0"/>
              <a:t>Metrics for Success:</a:t>
            </a:r>
          </a:p>
          <a:p>
            <a:pPr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Tx/>
              <a:buChar char="•"/>
            </a:pPr>
            <a:r>
              <a:rPr lang="en-US" dirty="0"/>
              <a:t>Sentiment Analysis: Successfully labeled comments as positive, neutral, or negative.</a:t>
            </a:r>
          </a:p>
          <a:p>
            <a:pPr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Tx/>
              <a:buChar char="•"/>
            </a:pPr>
            <a:r>
              <a:rPr lang="en-US" dirty="0"/>
              <a:t>Enables developers to quickly identify critical feedback and respond effectively.</a:t>
            </a:r>
          </a:p>
          <a:p>
            <a:pPr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Tx/>
              <a:buChar char="•"/>
            </a:pPr>
            <a:r>
              <a:rPr lang="en-US" dirty="0"/>
              <a:t>Classifier Accuracy</a:t>
            </a:r>
          </a:p>
          <a:p>
            <a:pPr marL="171450"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R="0" lvl="0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</a:pPr>
            <a:r>
              <a:rPr lang="en-US" altLang="en-US" b="1" u="sng" dirty="0"/>
              <a:t>Future Work:</a:t>
            </a:r>
          </a:p>
          <a:p>
            <a:pPr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Tx/>
              <a:buChar char="•"/>
            </a:pPr>
            <a:r>
              <a:rPr lang="en-US" dirty="0"/>
              <a:t>Expand to GitHub issues.</a:t>
            </a:r>
          </a:p>
          <a:p>
            <a:pPr lvl="1" indent="-18288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Tx/>
              <a:buChar char="•"/>
            </a:pPr>
            <a:r>
              <a:rPr lang="en-US" dirty="0"/>
              <a:t>Experiment with advanced classification models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A8A17-242D-4E3E-C518-FD69DC71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93" y="4271649"/>
            <a:ext cx="3973908" cy="2110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EA123D-6482-00B7-BEAC-3E8FC517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99" y="4510356"/>
            <a:ext cx="700074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6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C6A8-DA54-2822-0BD4-CF96D3BC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FFAC0B-6CEC-D57D-17DC-9FDFAF15FDBD}"/>
              </a:ext>
            </a:extLst>
          </p:cNvPr>
          <p:cNvSpPr txBox="1"/>
          <p:nvPr/>
        </p:nvSpPr>
        <p:spPr>
          <a:xfrm>
            <a:off x="701040" y="799100"/>
            <a:ext cx="1078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+ Answers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5903-B94A-0F92-4F0C-4CAFF7C50423}"/>
              </a:ext>
            </a:extLst>
          </p:cNvPr>
          <p:cNvSpPr txBox="1"/>
          <p:nvPr/>
        </p:nvSpPr>
        <p:spPr>
          <a:xfrm>
            <a:off x="701040" y="1865376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I’d be happy to answer any questions you have now.</a:t>
            </a:r>
          </a:p>
        </p:txBody>
      </p:sp>
    </p:spTree>
    <p:extLst>
      <p:ext uri="{BB962C8B-B14F-4D97-AF65-F5344CB8AC3E}">
        <p14:creationId xmlns:p14="http://schemas.microsoft.com/office/powerpoint/2010/main" val="41007080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375</TotalTime>
  <Words>451</Words>
  <Application>Microsoft Office PowerPoint</Application>
  <PresentationFormat>Widescreen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Schoolbook</vt:lpstr>
      <vt:lpstr>Wingdings 2</vt:lpstr>
      <vt:lpstr>View</vt:lpstr>
      <vt:lpstr>Project Presentation  Insight Scan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Asolkar, Shruti (asolkasy)</dc:creator>
  <cp:lastModifiedBy>Asolkar, Shruti (asolkasy)</cp:lastModifiedBy>
  <cp:revision>6</cp:revision>
  <dcterms:created xsi:type="dcterms:W3CDTF">2024-11-21T00:01:25Z</dcterms:created>
  <dcterms:modified xsi:type="dcterms:W3CDTF">2024-12-05T17:42:39Z</dcterms:modified>
</cp:coreProperties>
</file>