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4" r:id="rId4"/>
    <p:sldId id="262" r:id="rId5"/>
    <p:sldId id="266" r:id="rId6"/>
    <p:sldId id="265" r:id="rId7"/>
    <p:sldId id="26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8ADC-D0D5-4625-8BF3-8C754790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7F71-BD11-47CD-8C17-3FB4318F5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CB85-627E-457C-A4C9-4BD9C30B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EC02-2702-4ED7-BE45-EB0D28E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ECBD-419B-48C8-8AFB-B19EDAC1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7E4-6959-4994-B0E4-68639D65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984C-9A29-4AF8-A95E-D584C751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D0B3-B902-4D2B-8460-F1E8D157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CCC1-F3DF-4A45-9ABE-0816F3C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AC05-871B-4991-B2A9-D48EE16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6E01E-A23C-4DF7-B300-304A4D01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8B42-BFAD-4C56-84D9-6AE335C5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1B85-340D-43AD-90CD-257CE99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068D-EBFC-4ADC-B248-667A9370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5B8F-EB4C-47EE-879E-5090387C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DC52-3FED-4E36-8F0E-AB6CAC45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48B-99D2-4BBD-B85C-61E9C9DE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4ECD-5C4B-43DD-9332-6502EE80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F482-DB88-4D22-92E3-3977517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155-374A-4C9F-B1D5-AB97569D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E38F-F670-4A49-876C-B9BBB311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55E9-72D3-4AE9-9DB3-B0ECACBD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46B4-F8AA-4730-86AC-364A57D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2639-9D31-4883-95A4-D5C1617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D69B-380F-43E8-A502-8DCCA3EA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FE2-9070-4BAA-A62A-23C25B0F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37CA-A471-4DC5-B291-F02E5CA0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29642-CC99-490A-8EEE-71F718AE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DF283-695F-4BEA-BB69-93F122EC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5854-2551-4AEC-BDAA-CABE0E2F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5214-8E34-4955-8424-D3F0AB24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819-BE2B-4086-9F8D-30DFF7AF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32D-DAA4-48FE-99DC-98772C262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A80A5-6EF5-48C8-8AF5-EB6846B3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A330B-644A-417B-A841-DB18F5364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83F5C-8D4F-4581-B71F-2C3CFC7E3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18106-33FD-42E9-A82F-0B024AAE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6825-F454-425F-AB1E-4A8DF018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EA28E-E535-479E-A657-E5E864F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069E-9FE8-4DCE-B7AE-D4E3734B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51B1-2AED-4BAC-9BE0-66D5D102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1FE1B-90C1-43BC-946F-A58B4D8C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0AA65-AA94-4E52-A4AB-3ED2027D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3528E-3F37-4511-A0F5-A79E1C10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F0DC4-6446-4E58-80DA-7FBC1B51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2847-AAB2-4128-AFD3-E3ACE934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6D2A-BEAA-4F87-8764-6516CDD0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BD8F-10A8-4BAB-AB19-1EA4C929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0D84-17D1-4D3B-9792-56C656C2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93B6-2A51-49EB-865B-87BF20CB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EDC4-8595-46C0-B221-B863A5D0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8BE6-E3F6-42BC-8DD4-24442002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F172-16F8-4ABD-A682-01B06E6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AB008-7BFE-4506-9E25-D5831989C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BD4A0-E44F-4938-97B0-178BB358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D7B30-F218-465F-AC4F-06E9D054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87900-CC98-45FB-98C6-B3313287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F7C5-016C-4396-A490-D5D13ABA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89861-285D-4B81-B121-1D5A320D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2A69-3FC8-45C1-A663-140F538A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91B8-13BB-4159-8A7C-43CB659F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ADA6-152C-4E14-8C60-210EB20C619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15EF-F708-4EA7-80D9-22CD5A51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79DD-C610-4000-97DD-09E00283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1CBA-24EA-4B48-89F4-C1C4E552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3876674" y="1392002"/>
            <a:ext cx="5551805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Design Pattern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458-3512-4819-B6E2-CFE3D4530AD4}"/>
              </a:ext>
            </a:extLst>
          </p:cNvPr>
          <p:cNvSpPr txBox="1"/>
          <p:nvPr/>
        </p:nvSpPr>
        <p:spPr>
          <a:xfrm>
            <a:off x="1209675" y="2975650"/>
            <a:ext cx="9790118" cy="2525949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Shruti Basutkar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CIS 566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University of Michigan Dearborn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Date -10/26/2020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3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464595-A444-482F-9672-67957D7F999B}"/>
              </a:ext>
            </a:extLst>
          </p:cNvPr>
          <p:cNvSpPr/>
          <p:nvPr/>
        </p:nvSpPr>
        <p:spPr>
          <a:xfrm>
            <a:off x="2867025" y="1295788"/>
            <a:ext cx="1496541" cy="930752"/>
          </a:xfrm>
          <a:custGeom>
            <a:avLst/>
            <a:gdLst>
              <a:gd name="connsiteX0" fmla="*/ 0 w 1496541"/>
              <a:gd name="connsiteY0" fmla="*/ 465376 h 930752"/>
              <a:gd name="connsiteX1" fmla="*/ 748271 w 1496541"/>
              <a:gd name="connsiteY1" fmla="*/ 0 h 930752"/>
              <a:gd name="connsiteX2" fmla="*/ 1496542 w 1496541"/>
              <a:gd name="connsiteY2" fmla="*/ 465376 h 930752"/>
              <a:gd name="connsiteX3" fmla="*/ 748271 w 1496541"/>
              <a:gd name="connsiteY3" fmla="*/ 930752 h 930752"/>
              <a:gd name="connsiteX4" fmla="*/ 0 w 1496541"/>
              <a:gd name="connsiteY4" fmla="*/ 465376 h 9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541" h="930752" extrusionOk="0">
                <a:moveTo>
                  <a:pt x="0" y="465376"/>
                </a:moveTo>
                <a:cubicBezTo>
                  <a:pt x="-65051" y="168231"/>
                  <a:pt x="276824" y="21839"/>
                  <a:pt x="748271" y="0"/>
                </a:cubicBezTo>
                <a:cubicBezTo>
                  <a:pt x="1170178" y="1821"/>
                  <a:pt x="1489728" y="208573"/>
                  <a:pt x="1496542" y="465376"/>
                </a:cubicBezTo>
                <a:cubicBezTo>
                  <a:pt x="1472620" y="745757"/>
                  <a:pt x="1155789" y="962482"/>
                  <a:pt x="748271" y="930752"/>
                </a:cubicBezTo>
                <a:cubicBezTo>
                  <a:pt x="308897" y="916464"/>
                  <a:pt x="42451" y="742679"/>
                  <a:pt x="0" y="465376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66E4A0-BF4C-4F6C-A4F9-70237AF03BB8}"/>
              </a:ext>
            </a:extLst>
          </p:cNvPr>
          <p:cNvSpPr/>
          <p:nvPr/>
        </p:nvSpPr>
        <p:spPr>
          <a:xfrm>
            <a:off x="6900407" y="142007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PIN Request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E2B4C6-163F-4827-94DF-4F71E9F50595}"/>
              </a:ext>
            </a:extLst>
          </p:cNvPr>
          <p:cNvSpPr/>
          <p:nvPr/>
        </p:nvSpPr>
        <p:spPr>
          <a:xfrm>
            <a:off x="4048125" y="558404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60212-BF00-4BDB-A848-45179657B68B}"/>
              </a:ext>
            </a:extLst>
          </p:cNvPr>
          <p:cNvSpPr/>
          <p:nvPr/>
        </p:nvSpPr>
        <p:spPr>
          <a:xfrm>
            <a:off x="7263709" y="3937677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Unlocking Operation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B2287-267F-4D54-A14C-CA3ECE3F3DA3}"/>
              </a:ext>
            </a:extLst>
          </p:cNvPr>
          <p:cNvSpPr/>
          <p:nvPr/>
        </p:nvSpPr>
        <p:spPr>
          <a:xfrm>
            <a:off x="695325" y="3728574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1ABD1004-082D-405B-B743-2A3D2C8141D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646156" y="-735073"/>
            <a:ext cx="124287" cy="4186008"/>
          </a:xfrm>
          <a:prstGeom prst="curvedConnector3">
            <a:avLst>
              <a:gd name="adj1" fmla="val -398515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1A69A8FA-5A32-4B79-A335-2593C1627C82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6651355" y="3854524"/>
            <a:ext cx="1348846" cy="2951717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F74A708C-DA9A-4D11-A1E1-C7D7BF17D54C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rot="16200000" flipH="1">
            <a:off x="7401810" y="2661089"/>
            <a:ext cx="1799320" cy="1000332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7C9A5C5F-17E4-40BE-8863-20CBADD6CBA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596223" y="4570095"/>
            <a:ext cx="2451903" cy="1434711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A8082C8D-DB8C-4CD3-9C36-5C1F3518156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1247918" y="2109468"/>
            <a:ext cx="1967410" cy="1270803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B00A9436-084D-4703-9D9A-8BCB16F1DA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rot="10800000">
            <a:off x="4363567" y="1761165"/>
            <a:ext cx="2536841" cy="79671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EF687-C8ED-47C0-87E0-D73953FFDCFC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850650" y="1383988"/>
            <a:ext cx="1970680" cy="3383173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C882CEC8-8B2C-44B7-89A0-234FB72BE241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rot="16200000" flipH="1">
            <a:off x="2642409" y="4037699"/>
            <a:ext cx="1260427" cy="2078740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A66B956-6ACC-4BD2-8EDE-236B49F6B9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rot="16200000" flipH="1">
            <a:off x="2270700" y="2905723"/>
            <a:ext cx="3493810" cy="1862834"/>
          </a:xfrm>
          <a:prstGeom prst="curvedConnector3">
            <a:avLst>
              <a:gd name="adj1" fmla="val 47274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44DBF-EDD9-4196-817B-762098B9D890}"/>
              </a:ext>
            </a:extLst>
          </p:cNvPr>
          <p:cNvSpPr txBox="1"/>
          <p:nvPr/>
        </p:nvSpPr>
        <p:spPr>
          <a:xfrm>
            <a:off x="5041099" y="972718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AD3E5-A10D-4812-8814-F74BE0FA6C1D}"/>
              </a:ext>
            </a:extLst>
          </p:cNvPr>
          <p:cNvSpPr txBox="1"/>
          <p:nvPr/>
        </p:nvSpPr>
        <p:spPr>
          <a:xfrm>
            <a:off x="7527577" y="2642794"/>
            <a:ext cx="1418097" cy="476503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Correct PIN Entered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D7945-E92C-470B-9B94-A3A969BC2A9A}"/>
              </a:ext>
            </a:extLst>
          </p:cNvPr>
          <p:cNvSpPr txBox="1"/>
          <p:nvPr/>
        </p:nvSpPr>
        <p:spPr>
          <a:xfrm>
            <a:off x="5657112" y="1988311"/>
            <a:ext cx="1358774" cy="191695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Wrong PIN 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80E1B-E11F-48F9-8F82-71542D7A66FA}"/>
              </a:ext>
            </a:extLst>
          </p:cNvPr>
          <p:cNvSpPr txBox="1"/>
          <p:nvPr/>
        </p:nvSpPr>
        <p:spPr>
          <a:xfrm>
            <a:off x="1895864" y="264767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Lock 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24B57-20BB-4A12-B988-66315714C648}"/>
              </a:ext>
            </a:extLst>
          </p:cNvPr>
          <p:cNvSpPr txBox="1"/>
          <p:nvPr/>
        </p:nvSpPr>
        <p:spPr>
          <a:xfrm>
            <a:off x="1464289" y="5287451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</a:t>
            </a:r>
          </a:p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56155-86FB-4903-B0C3-B9F04692EC94}"/>
              </a:ext>
            </a:extLst>
          </p:cNvPr>
          <p:cNvSpPr txBox="1"/>
          <p:nvPr/>
        </p:nvSpPr>
        <p:spPr>
          <a:xfrm>
            <a:off x="3073896" y="3891346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Unlock Position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B4801-6FF5-480C-B4EE-21495C4FE7F7}"/>
              </a:ext>
            </a:extLst>
          </p:cNvPr>
          <p:cNvSpPr txBox="1"/>
          <p:nvPr/>
        </p:nvSpPr>
        <p:spPr>
          <a:xfrm rot="476464">
            <a:off x="5689503" y="2733790"/>
            <a:ext cx="1816627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04121-34AB-431F-BC99-B2DDD648D104}"/>
              </a:ext>
            </a:extLst>
          </p:cNvPr>
          <p:cNvSpPr txBox="1"/>
          <p:nvPr/>
        </p:nvSpPr>
        <p:spPr>
          <a:xfrm>
            <a:off x="8357345" y="5597577"/>
            <a:ext cx="1501029" cy="392007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Unlock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CC8784-3E86-47ED-A5DA-E3BBA9BB131F}"/>
              </a:ext>
            </a:extLst>
          </p:cNvPr>
          <p:cNvSpPr txBox="1"/>
          <p:nvPr/>
        </p:nvSpPr>
        <p:spPr>
          <a:xfrm>
            <a:off x="2755920" y="4642659"/>
            <a:ext cx="1700233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Position</a:t>
            </a:r>
          </a:p>
        </p:txBody>
      </p:sp>
      <p:cxnSp>
        <p:nvCxnSpPr>
          <p:cNvPr id="67" name="Straight Arrow Connector 15">
            <a:extLst>
              <a:ext uri="{FF2B5EF4-FFF2-40B4-BE49-F238E27FC236}">
                <a16:creationId xmlns:a16="http://schemas.microsoft.com/office/drawing/2014/main" id="{D9914A3A-9695-4450-B505-C7CFBFA0100A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rot="16200000" flipV="1">
            <a:off x="2860303" y="2981534"/>
            <a:ext cx="3480743" cy="1970756"/>
          </a:xfrm>
          <a:prstGeom prst="curvedConnector3">
            <a:avLst>
              <a:gd name="adj1" fmla="val 65051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208B71-A329-42D3-8749-C21E157F0789}"/>
              </a:ext>
            </a:extLst>
          </p:cNvPr>
          <p:cNvSpPr txBox="1"/>
          <p:nvPr/>
        </p:nvSpPr>
        <p:spPr>
          <a:xfrm>
            <a:off x="5188220" y="401614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Lock Position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BFFD28-9AC1-44EB-A516-67C6ABB4AA99}"/>
              </a:ext>
            </a:extLst>
          </p:cNvPr>
          <p:cNvGrpSpPr/>
          <p:nvPr/>
        </p:nvGrpSpPr>
        <p:grpSpPr>
          <a:xfrm>
            <a:off x="9752689" y="534424"/>
            <a:ext cx="2076009" cy="3194150"/>
            <a:chOff x="9858374" y="470948"/>
            <a:chExt cx="2333626" cy="3701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D1AADF-2BBA-4CE7-8114-6FDE9F84E4A1}"/>
                </a:ext>
              </a:extLst>
            </p:cNvPr>
            <p:cNvGrpSpPr/>
            <p:nvPr/>
          </p:nvGrpSpPr>
          <p:grpSpPr>
            <a:xfrm>
              <a:off x="10514404" y="1681106"/>
              <a:ext cx="850132" cy="888884"/>
              <a:chOff x="10058400" y="668840"/>
              <a:chExt cx="1180642" cy="131947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CF913C-D59F-42B5-B715-DE6DA9BCCEE2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EBD5F1B-65EF-48A1-8AE8-54FC451B4A2A}"/>
                  </a:ext>
                </a:extLst>
              </p:cNvPr>
              <p:cNvSpPr/>
              <p:nvPr/>
            </p:nvSpPr>
            <p:spPr>
              <a:xfrm>
                <a:off x="10491109" y="668840"/>
                <a:ext cx="315224" cy="131947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A8C7B-1F1A-43F5-954E-56AF6DCF8D0E}"/>
                </a:ext>
              </a:extLst>
            </p:cNvPr>
            <p:cNvSpPr txBox="1"/>
            <p:nvPr/>
          </p:nvSpPr>
          <p:spPr>
            <a:xfrm>
              <a:off x="10136304" y="659519"/>
              <a:ext cx="1979496" cy="32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20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Door Latch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7EF4D2-1264-4926-9648-A10408172D60}"/>
                </a:ext>
              </a:extLst>
            </p:cNvPr>
            <p:cNvSpPr txBox="1"/>
            <p:nvPr/>
          </p:nvSpPr>
          <p:spPr>
            <a:xfrm>
              <a:off x="10579195" y="1353364"/>
              <a:ext cx="949977" cy="220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Lock 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D16CCD-C17B-46D3-ABC4-1226D227C3FC}"/>
                </a:ext>
              </a:extLst>
            </p:cNvPr>
            <p:cNvSpPr txBox="1"/>
            <p:nvPr/>
          </p:nvSpPr>
          <p:spPr>
            <a:xfrm>
              <a:off x="11341868" y="3073215"/>
              <a:ext cx="850132" cy="18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Unlock</a:t>
              </a:r>
            </a:p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581A5-D8E1-4878-AA96-8290D3597F86}"/>
                </a:ext>
              </a:extLst>
            </p:cNvPr>
            <p:cNvGrpSpPr/>
            <p:nvPr/>
          </p:nvGrpSpPr>
          <p:grpSpPr>
            <a:xfrm>
              <a:off x="10514404" y="3027431"/>
              <a:ext cx="942799" cy="725919"/>
              <a:chOff x="10058400" y="800100"/>
              <a:chExt cx="1309335" cy="118821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C58F85-B428-439A-B023-60ED074A9256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AAADC3-CCEC-4CC1-88F2-EE562C72FCC0}"/>
                  </a:ext>
                </a:extLst>
              </p:cNvPr>
              <p:cNvSpPr/>
              <p:nvPr/>
            </p:nvSpPr>
            <p:spPr>
              <a:xfrm rot="5400000">
                <a:off x="10607362" y="841284"/>
                <a:ext cx="357585" cy="116316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B5E3B9E-5051-4A63-8ACB-9453966920E3}"/>
                </a:ext>
              </a:extLst>
            </p:cNvPr>
            <p:cNvSpPr/>
            <p:nvPr/>
          </p:nvSpPr>
          <p:spPr>
            <a:xfrm>
              <a:off x="9858374" y="470948"/>
              <a:ext cx="2257426" cy="3701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99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464595-A444-482F-9672-67957D7F999B}"/>
              </a:ext>
            </a:extLst>
          </p:cNvPr>
          <p:cNvSpPr/>
          <p:nvPr/>
        </p:nvSpPr>
        <p:spPr>
          <a:xfrm>
            <a:off x="2867025" y="1295788"/>
            <a:ext cx="1496541" cy="930752"/>
          </a:xfrm>
          <a:custGeom>
            <a:avLst/>
            <a:gdLst>
              <a:gd name="connsiteX0" fmla="*/ 0 w 1496541"/>
              <a:gd name="connsiteY0" fmla="*/ 465376 h 930752"/>
              <a:gd name="connsiteX1" fmla="*/ 748271 w 1496541"/>
              <a:gd name="connsiteY1" fmla="*/ 0 h 930752"/>
              <a:gd name="connsiteX2" fmla="*/ 1496542 w 1496541"/>
              <a:gd name="connsiteY2" fmla="*/ 465376 h 930752"/>
              <a:gd name="connsiteX3" fmla="*/ 748271 w 1496541"/>
              <a:gd name="connsiteY3" fmla="*/ 930752 h 930752"/>
              <a:gd name="connsiteX4" fmla="*/ 0 w 1496541"/>
              <a:gd name="connsiteY4" fmla="*/ 465376 h 9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541" h="930752" extrusionOk="0">
                <a:moveTo>
                  <a:pt x="0" y="465376"/>
                </a:moveTo>
                <a:cubicBezTo>
                  <a:pt x="-65051" y="168231"/>
                  <a:pt x="276824" y="21839"/>
                  <a:pt x="748271" y="0"/>
                </a:cubicBezTo>
                <a:cubicBezTo>
                  <a:pt x="1170178" y="1821"/>
                  <a:pt x="1489728" y="208573"/>
                  <a:pt x="1496542" y="465376"/>
                </a:cubicBezTo>
                <a:cubicBezTo>
                  <a:pt x="1472620" y="745757"/>
                  <a:pt x="1155789" y="962482"/>
                  <a:pt x="748271" y="930752"/>
                </a:cubicBezTo>
                <a:cubicBezTo>
                  <a:pt x="308897" y="916464"/>
                  <a:pt x="42451" y="742679"/>
                  <a:pt x="0" y="465376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66E4A0-BF4C-4F6C-A4F9-70237AF03BB8}"/>
              </a:ext>
            </a:extLst>
          </p:cNvPr>
          <p:cNvSpPr/>
          <p:nvPr/>
        </p:nvSpPr>
        <p:spPr>
          <a:xfrm>
            <a:off x="6900407" y="142007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PIN Request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E2B4C6-163F-4827-94DF-4F71E9F50595}"/>
              </a:ext>
            </a:extLst>
          </p:cNvPr>
          <p:cNvSpPr/>
          <p:nvPr/>
        </p:nvSpPr>
        <p:spPr>
          <a:xfrm>
            <a:off x="4048125" y="558404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Unlocked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60212-BF00-4BDB-A848-45179657B68B}"/>
              </a:ext>
            </a:extLst>
          </p:cNvPr>
          <p:cNvSpPr/>
          <p:nvPr/>
        </p:nvSpPr>
        <p:spPr>
          <a:xfrm>
            <a:off x="7263709" y="3937677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Unlocking Operation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B2287-267F-4D54-A14C-CA3ECE3F3DA3}"/>
              </a:ext>
            </a:extLst>
          </p:cNvPr>
          <p:cNvSpPr/>
          <p:nvPr/>
        </p:nvSpPr>
        <p:spPr>
          <a:xfrm>
            <a:off x="695325" y="3728574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1ABD1004-082D-405B-B743-2A3D2C8141D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646156" y="-735073"/>
            <a:ext cx="124287" cy="4186008"/>
          </a:xfrm>
          <a:prstGeom prst="curvedConnector3">
            <a:avLst>
              <a:gd name="adj1" fmla="val -398515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1A69A8FA-5A32-4B79-A335-2593C1627C82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6651355" y="3854524"/>
            <a:ext cx="1348846" cy="2951717"/>
          </a:xfrm>
          <a:prstGeom prst="curvedConnector2">
            <a:avLst/>
          </a:prstGeom>
          <a:ln w="22225">
            <a:solidFill>
              <a:srgbClr val="FF000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F74A708C-DA9A-4D11-A1E1-C7D7BF17D54C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rot="16200000" flipH="1">
            <a:off x="7401810" y="2661089"/>
            <a:ext cx="1799320" cy="1000332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7C9A5C5F-17E4-40BE-8863-20CBADD6CBA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596223" y="4570095"/>
            <a:ext cx="2451903" cy="1434711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A8082C8D-DB8C-4CD3-9C36-5C1F3518156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1247918" y="2109468"/>
            <a:ext cx="1967410" cy="1270803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B00A9436-084D-4703-9D9A-8BCB16F1DA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rot="10800000">
            <a:off x="4363567" y="1761165"/>
            <a:ext cx="2536841" cy="79671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EF687-C8ED-47C0-87E0-D73953FFDCFC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850650" y="1383988"/>
            <a:ext cx="1970680" cy="3383173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C882CEC8-8B2C-44B7-89A0-234FB72BE241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rot="16200000" flipH="1">
            <a:off x="2642409" y="4037699"/>
            <a:ext cx="1260427" cy="2078740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A66B956-6ACC-4BD2-8EDE-236B49F6B9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rot="16200000" flipH="1">
            <a:off x="2270700" y="2905723"/>
            <a:ext cx="3493810" cy="1862834"/>
          </a:xfrm>
          <a:prstGeom prst="curvedConnector3">
            <a:avLst>
              <a:gd name="adj1" fmla="val 47274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44DBF-EDD9-4196-817B-762098B9D890}"/>
              </a:ext>
            </a:extLst>
          </p:cNvPr>
          <p:cNvSpPr txBox="1"/>
          <p:nvPr/>
        </p:nvSpPr>
        <p:spPr>
          <a:xfrm>
            <a:off x="5041099" y="972718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AD3E5-A10D-4812-8814-F74BE0FA6C1D}"/>
              </a:ext>
            </a:extLst>
          </p:cNvPr>
          <p:cNvSpPr txBox="1"/>
          <p:nvPr/>
        </p:nvSpPr>
        <p:spPr>
          <a:xfrm>
            <a:off x="7527577" y="2642794"/>
            <a:ext cx="1418097" cy="476503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Correct PIN Entered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D7945-E92C-470B-9B94-A3A969BC2A9A}"/>
              </a:ext>
            </a:extLst>
          </p:cNvPr>
          <p:cNvSpPr txBox="1"/>
          <p:nvPr/>
        </p:nvSpPr>
        <p:spPr>
          <a:xfrm>
            <a:off x="5657112" y="1988311"/>
            <a:ext cx="1358774" cy="191695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Wrong PIN 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80E1B-E11F-48F9-8F82-71542D7A66FA}"/>
              </a:ext>
            </a:extLst>
          </p:cNvPr>
          <p:cNvSpPr txBox="1"/>
          <p:nvPr/>
        </p:nvSpPr>
        <p:spPr>
          <a:xfrm>
            <a:off x="1895864" y="264767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Lock 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24B57-20BB-4A12-B988-66315714C648}"/>
              </a:ext>
            </a:extLst>
          </p:cNvPr>
          <p:cNvSpPr txBox="1"/>
          <p:nvPr/>
        </p:nvSpPr>
        <p:spPr>
          <a:xfrm>
            <a:off x="1464289" y="5287451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</a:t>
            </a:r>
          </a:p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56155-86FB-4903-B0C3-B9F04692EC94}"/>
              </a:ext>
            </a:extLst>
          </p:cNvPr>
          <p:cNvSpPr txBox="1"/>
          <p:nvPr/>
        </p:nvSpPr>
        <p:spPr>
          <a:xfrm>
            <a:off x="3073896" y="3891346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Unlock Position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B4801-6FF5-480C-B4EE-21495C4FE7F7}"/>
              </a:ext>
            </a:extLst>
          </p:cNvPr>
          <p:cNvSpPr txBox="1"/>
          <p:nvPr/>
        </p:nvSpPr>
        <p:spPr>
          <a:xfrm rot="476464">
            <a:off x="5689503" y="2733790"/>
            <a:ext cx="1816627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04121-34AB-431F-BC99-B2DDD648D104}"/>
              </a:ext>
            </a:extLst>
          </p:cNvPr>
          <p:cNvSpPr txBox="1"/>
          <p:nvPr/>
        </p:nvSpPr>
        <p:spPr>
          <a:xfrm rot="20811591">
            <a:off x="6513194" y="5287451"/>
            <a:ext cx="1501029" cy="392007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Unlock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CC8784-3E86-47ED-A5DA-E3BBA9BB131F}"/>
              </a:ext>
            </a:extLst>
          </p:cNvPr>
          <p:cNvSpPr txBox="1"/>
          <p:nvPr/>
        </p:nvSpPr>
        <p:spPr>
          <a:xfrm>
            <a:off x="2755920" y="4642659"/>
            <a:ext cx="1700233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Position</a:t>
            </a:r>
          </a:p>
        </p:txBody>
      </p:sp>
      <p:cxnSp>
        <p:nvCxnSpPr>
          <p:cNvPr id="67" name="Straight Arrow Connector 15">
            <a:extLst>
              <a:ext uri="{FF2B5EF4-FFF2-40B4-BE49-F238E27FC236}">
                <a16:creationId xmlns:a16="http://schemas.microsoft.com/office/drawing/2014/main" id="{D9914A3A-9695-4450-B505-C7CFBFA0100A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rot="16200000" flipV="1">
            <a:off x="2860303" y="2981534"/>
            <a:ext cx="3480743" cy="1970756"/>
          </a:xfrm>
          <a:prstGeom prst="curvedConnector3">
            <a:avLst>
              <a:gd name="adj1" fmla="val 65051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208B71-A329-42D3-8749-C21E157F0789}"/>
              </a:ext>
            </a:extLst>
          </p:cNvPr>
          <p:cNvSpPr txBox="1"/>
          <p:nvPr/>
        </p:nvSpPr>
        <p:spPr>
          <a:xfrm>
            <a:off x="5188220" y="401614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Lock Position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BFFD28-9AC1-44EB-A516-67C6ABB4AA99}"/>
              </a:ext>
            </a:extLst>
          </p:cNvPr>
          <p:cNvGrpSpPr/>
          <p:nvPr/>
        </p:nvGrpSpPr>
        <p:grpSpPr>
          <a:xfrm>
            <a:off x="9752689" y="534424"/>
            <a:ext cx="2076009" cy="3194150"/>
            <a:chOff x="9858374" y="470948"/>
            <a:chExt cx="2333626" cy="3701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D1AADF-2BBA-4CE7-8114-6FDE9F84E4A1}"/>
                </a:ext>
              </a:extLst>
            </p:cNvPr>
            <p:cNvGrpSpPr/>
            <p:nvPr/>
          </p:nvGrpSpPr>
          <p:grpSpPr>
            <a:xfrm>
              <a:off x="10514404" y="1681106"/>
              <a:ext cx="850132" cy="888884"/>
              <a:chOff x="10058400" y="668840"/>
              <a:chExt cx="1180642" cy="131947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CF913C-D59F-42B5-B715-DE6DA9BCCEE2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EBD5F1B-65EF-48A1-8AE8-54FC451B4A2A}"/>
                  </a:ext>
                </a:extLst>
              </p:cNvPr>
              <p:cNvSpPr/>
              <p:nvPr/>
            </p:nvSpPr>
            <p:spPr>
              <a:xfrm>
                <a:off x="10491109" y="668840"/>
                <a:ext cx="315224" cy="131947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A8C7B-1F1A-43F5-954E-56AF6DCF8D0E}"/>
                </a:ext>
              </a:extLst>
            </p:cNvPr>
            <p:cNvSpPr txBox="1"/>
            <p:nvPr/>
          </p:nvSpPr>
          <p:spPr>
            <a:xfrm>
              <a:off x="10136304" y="659519"/>
              <a:ext cx="1979496" cy="32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20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Door Latch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7EF4D2-1264-4926-9648-A10408172D60}"/>
                </a:ext>
              </a:extLst>
            </p:cNvPr>
            <p:cNvSpPr txBox="1"/>
            <p:nvPr/>
          </p:nvSpPr>
          <p:spPr>
            <a:xfrm>
              <a:off x="10579195" y="1353364"/>
              <a:ext cx="949977" cy="220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Lock 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D16CCD-C17B-46D3-ABC4-1226D227C3FC}"/>
                </a:ext>
              </a:extLst>
            </p:cNvPr>
            <p:cNvSpPr txBox="1"/>
            <p:nvPr/>
          </p:nvSpPr>
          <p:spPr>
            <a:xfrm>
              <a:off x="11341868" y="3073215"/>
              <a:ext cx="850132" cy="18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Unlock</a:t>
              </a:r>
            </a:p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581A5-D8E1-4878-AA96-8290D3597F86}"/>
                </a:ext>
              </a:extLst>
            </p:cNvPr>
            <p:cNvGrpSpPr/>
            <p:nvPr/>
          </p:nvGrpSpPr>
          <p:grpSpPr>
            <a:xfrm>
              <a:off x="10514404" y="3027431"/>
              <a:ext cx="942799" cy="725919"/>
              <a:chOff x="10058400" y="800100"/>
              <a:chExt cx="1309335" cy="118821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C58F85-B428-439A-B023-60ED074A9256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AAADC3-CCEC-4CC1-88F2-EE562C72FCC0}"/>
                  </a:ext>
                </a:extLst>
              </p:cNvPr>
              <p:cNvSpPr/>
              <p:nvPr/>
            </p:nvSpPr>
            <p:spPr>
              <a:xfrm rot="5400000">
                <a:off x="10607362" y="841284"/>
                <a:ext cx="357585" cy="116316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B5E3B9E-5051-4A63-8ACB-9453966920E3}"/>
                </a:ext>
              </a:extLst>
            </p:cNvPr>
            <p:cNvSpPr/>
            <p:nvPr/>
          </p:nvSpPr>
          <p:spPr>
            <a:xfrm>
              <a:off x="9858374" y="470948"/>
              <a:ext cx="2257426" cy="3701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44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1285875" y="828675"/>
            <a:ext cx="914400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458-3512-4819-B6E2-CFE3D4530AD4}"/>
              </a:ext>
            </a:extLst>
          </p:cNvPr>
          <p:cNvSpPr txBox="1"/>
          <p:nvPr/>
        </p:nvSpPr>
        <p:spPr>
          <a:xfrm>
            <a:off x="1209675" y="2975650"/>
            <a:ext cx="9790118" cy="2525949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State Design Pattern,  object changes its behavior, when change is occurred in its internal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pattern provides distinctly defined states and object behaviors.</a:t>
            </a:r>
          </a:p>
          <a:p>
            <a:pPr algn="l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design pattern is most suitable for systems like Finite-State Machines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It’s a Behavioral Software Design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1371600" y="812800"/>
            <a:ext cx="914400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458-3512-4819-B6E2-CFE3D4530AD4}"/>
              </a:ext>
            </a:extLst>
          </p:cNvPr>
          <p:cNvSpPr txBox="1"/>
          <p:nvPr/>
        </p:nvSpPr>
        <p:spPr>
          <a:xfrm>
            <a:off x="990600" y="1727200"/>
            <a:ext cx="10210800" cy="4668520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When Object behavior depends upon the state, and it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shall change object behavior with change in state</a:t>
            </a:r>
          </a:p>
          <a:p>
            <a:pPr algn="l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Object state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required to be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treated independently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l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state-specific-behaviors are independent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from each other.</a:t>
            </a:r>
          </a:p>
          <a:p>
            <a:pPr algn="l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Operation shares multipart-but-mostly-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same conditional structure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flexibility of new class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addition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320778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1352550" y="723900"/>
            <a:ext cx="914400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458-3512-4819-B6E2-CFE3D4530AD4}"/>
              </a:ext>
            </a:extLst>
          </p:cNvPr>
          <p:cNvSpPr txBox="1"/>
          <p:nvPr/>
        </p:nvSpPr>
        <p:spPr>
          <a:xfrm>
            <a:off x="1352550" y="1727200"/>
            <a:ext cx="8856046" cy="3789680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get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a cleaner way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for object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to change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its behavior at runtime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well-defined relation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between internal state changes  and change in behavior of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Its suitability for system similar to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Finite-State Machines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identifies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common communication patterns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among objects</a:t>
            </a:r>
          </a:p>
        </p:txBody>
      </p:sp>
    </p:spTree>
    <p:extLst>
      <p:ext uri="{BB962C8B-B14F-4D97-AF65-F5344CB8AC3E}">
        <p14:creationId xmlns:p14="http://schemas.microsoft.com/office/powerpoint/2010/main" val="3238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1182726" y="680078"/>
            <a:ext cx="3917594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809617-F683-4788-9CC1-4A1B82587E4E}"/>
              </a:ext>
            </a:extLst>
          </p:cNvPr>
          <p:cNvSpPr txBox="1"/>
          <p:nvPr/>
        </p:nvSpPr>
        <p:spPr>
          <a:xfrm>
            <a:off x="1304646" y="2458720"/>
            <a:ext cx="8527348" cy="4145280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object and its behavior has to be categorized in well-defined states, for effective design implementation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 states can have their own individual implementation, so high in flexibility, if encapsulated by same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 combinations of objects have definite behavior, all cases (including Corner Cases) can be covered.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8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992683" y="409380"/>
            <a:ext cx="914400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Structure : State Pattern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7B554B-1D74-4C0D-96EC-992FB5912DA1}"/>
              </a:ext>
            </a:extLst>
          </p:cNvPr>
          <p:cNvGrpSpPr/>
          <p:nvPr/>
        </p:nvGrpSpPr>
        <p:grpSpPr>
          <a:xfrm>
            <a:off x="992683" y="1487945"/>
            <a:ext cx="10612081" cy="4519647"/>
            <a:chOff x="995684" y="1823225"/>
            <a:chExt cx="10612081" cy="45196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970D6-9933-4B3F-AA5E-1E8B56F35139}"/>
                </a:ext>
              </a:extLst>
            </p:cNvPr>
            <p:cNvSpPr/>
            <p:nvPr/>
          </p:nvSpPr>
          <p:spPr>
            <a:xfrm>
              <a:off x="4413517" y="4755557"/>
              <a:ext cx="1686685" cy="3328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14E95"/>
                  </a:solidFill>
                </a:rPr>
                <a:t>ConcreteStateA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1FC33-AE0C-43EA-BE9F-C4A0FAD339A3}"/>
                </a:ext>
              </a:extLst>
            </p:cNvPr>
            <p:cNvSpPr/>
            <p:nvPr/>
          </p:nvSpPr>
          <p:spPr>
            <a:xfrm>
              <a:off x="6421120" y="4755556"/>
              <a:ext cx="1686685" cy="3328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114E95"/>
                  </a:solidFill>
                </a:rPr>
                <a:t>ConcreteStateB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072C62-4BE3-4D5C-AC82-E74D5A7D113A}"/>
                </a:ext>
              </a:extLst>
            </p:cNvPr>
            <p:cNvSpPr/>
            <p:nvPr/>
          </p:nvSpPr>
          <p:spPr>
            <a:xfrm>
              <a:off x="6421120" y="5076545"/>
              <a:ext cx="1686685" cy="3328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rgbClr val="114E95"/>
                  </a:solidFill>
                </a:rPr>
                <a:t>handle()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AC7359-F3A3-4F19-A698-6A112CC272FD}"/>
                </a:ext>
              </a:extLst>
            </p:cNvPr>
            <p:cNvSpPr/>
            <p:nvPr/>
          </p:nvSpPr>
          <p:spPr>
            <a:xfrm>
              <a:off x="4413517" y="5088435"/>
              <a:ext cx="1686685" cy="3328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rgbClr val="114E95"/>
                  </a:solidFill>
                </a:rPr>
                <a:t>handle()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D8D180-8316-46E8-9DF9-4EED08022925}"/>
                </a:ext>
              </a:extLst>
            </p:cNvPr>
            <p:cNvSpPr/>
            <p:nvPr/>
          </p:nvSpPr>
          <p:spPr>
            <a:xfrm>
              <a:off x="1873580" y="4767442"/>
              <a:ext cx="1686685" cy="3328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i="1" dirty="0" err="1">
                  <a:solidFill>
                    <a:srgbClr val="114E95"/>
                  </a:solidFill>
                </a:rPr>
                <a:t>state.handle</a:t>
              </a:r>
              <a:r>
                <a:rPr lang="en-US" sz="1400" i="1" dirty="0">
                  <a:solidFill>
                    <a:srgbClr val="114E95"/>
                  </a:solidFill>
                </a:rPr>
                <a:t>()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0C98AA-76DB-4A20-9B41-05F828FB836A}"/>
                </a:ext>
              </a:extLst>
            </p:cNvPr>
            <p:cNvGrpSpPr/>
            <p:nvPr/>
          </p:nvGrpSpPr>
          <p:grpSpPr>
            <a:xfrm>
              <a:off x="6356569" y="2877176"/>
              <a:ext cx="1686685" cy="955041"/>
              <a:chOff x="6706149" y="2977046"/>
              <a:chExt cx="1686685" cy="9550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482AA2-65E7-48B2-B7CA-33318F9148AE}"/>
                  </a:ext>
                </a:extLst>
              </p:cNvPr>
              <p:cNvSpPr/>
              <p:nvPr/>
            </p:nvSpPr>
            <p:spPr>
              <a:xfrm>
                <a:off x="6706149" y="2977046"/>
                <a:ext cx="1686685" cy="3328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114E95"/>
                    </a:solidFill>
                  </a:rPr>
                  <a:t>State</a:t>
                </a:r>
                <a:endParaRPr lang="en-US" sz="1600" b="1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30F976-75A7-40B6-88DF-67E0D9E6D648}"/>
                  </a:ext>
                </a:extLst>
              </p:cNvPr>
              <p:cNvSpPr/>
              <p:nvPr/>
            </p:nvSpPr>
            <p:spPr>
              <a:xfrm>
                <a:off x="6706149" y="3301994"/>
                <a:ext cx="1686685" cy="63009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rgbClr val="114E95"/>
                    </a:solidFill>
                  </a:rPr>
                  <a:t>handle()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E064BF1-13AB-489F-A358-8E4B83466891}"/>
                </a:ext>
              </a:extLst>
            </p:cNvPr>
            <p:cNvGrpSpPr/>
            <p:nvPr/>
          </p:nvGrpSpPr>
          <p:grpSpPr>
            <a:xfrm>
              <a:off x="1836264" y="2869246"/>
              <a:ext cx="1686685" cy="962971"/>
              <a:chOff x="2198371" y="2981006"/>
              <a:chExt cx="1686685" cy="96297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B297EA-1AAE-4D3D-BBA4-D967F1C1ABB5}"/>
                  </a:ext>
                </a:extLst>
              </p:cNvPr>
              <p:cNvSpPr/>
              <p:nvPr/>
            </p:nvSpPr>
            <p:spPr>
              <a:xfrm>
                <a:off x="2198371" y="2981006"/>
                <a:ext cx="1686685" cy="3328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Context</a:t>
                </a:r>
                <a:r>
                  <a:rPr lang="en-US" sz="1600" b="1" dirty="0">
                    <a:solidFill>
                      <a:srgbClr val="114E95"/>
                    </a:solidFill>
                  </a:rPr>
                  <a:t>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FFDC9BC-9CFA-4E50-BB1A-D3D985D7376B}"/>
                  </a:ext>
                </a:extLst>
              </p:cNvPr>
              <p:cNvSpPr/>
              <p:nvPr/>
            </p:nvSpPr>
            <p:spPr>
              <a:xfrm>
                <a:off x="2198371" y="3313884"/>
                <a:ext cx="1686685" cy="63009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rgbClr val="114E95"/>
                    </a:solidFill>
                  </a:rPr>
                  <a:t>request()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6DB278-6A6D-42DE-8FBC-0E48C5370993}"/>
                </a:ext>
              </a:extLst>
            </p:cNvPr>
            <p:cNvCxnSpPr/>
            <p:nvPr/>
          </p:nvCxnSpPr>
          <p:spPr>
            <a:xfrm>
              <a:off x="1992991" y="3733146"/>
              <a:ext cx="0" cy="1034296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3BA5F5-EEAC-47FB-A611-DE315B96F59A}"/>
                </a:ext>
              </a:extLst>
            </p:cNvPr>
            <p:cNvSpPr/>
            <p:nvPr/>
          </p:nvSpPr>
          <p:spPr>
            <a:xfrm>
              <a:off x="8107806" y="4138941"/>
              <a:ext cx="104483" cy="507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FE1F16-8B26-4593-A51D-5EC1E729D065}"/>
                </a:ext>
              </a:extLst>
            </p:cNvPr>
            <p:cNvSpPr/>
            <p:nvPr/>
          </p:nvSpPr>
          <p:spPr>
            <a:xfrm>
              <a:off x="8285928" y="4138941"/>
              <a:ext cx="104483" cy="507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AFC807-9F7B-4EC4-AA51-C2EBA1D1D00B}"/>
                </a:ext>
              </a:extLst>
            </p:cNvPr>
            <p:cNvSpPr/>
            <p:nvPr/>
          </p:nvSpPr>
          <p:spPr>
            <a:xfrm>
              <a:off x="8464050" y="4138941"/>
              <a:ext cx="104483" cy="507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6375FED2-7441-4449-9CEA-6F7AB936CFDC}"/>
                </a:ext>
              </a:extLst>
            </p:cNvPr>
            <p:cNvSpPr/>
            <p:nvPr/>
          </p:nvSpPr>
          <p:spPr>
            <a:xfrm rot="8050287">
              <a:off x="5590155" y="4183239"/>
              <a:ext cx="1076477" cy="290542"/>
            </a:xfrm>
            <a:prstGeom prst="leftArrow">
              <a:avLst>
                <a:gd name="adj1" fmla="val 0"/>
                <a:gd name="adj2" fmla="val 45899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D9D8DD00-D717-481B-B068-87B22F16C040}"/>
                </a:ext>
              </a:extLst>
            </p:cNvPr>
            <p:cNvSpPr/>
            <p:nvPr/>
          </p:nvSpPr>
          <p:spPr>
            <a:xfrm rot="5400000">
              <a:off x="6748834" y="4122537"/>
              <a:ext cx="824262" cy="283071"/>
            </a:xfrm>
            <a:prstGeom prst="leftArrow">
              <a:avLst>
                <a:gd name="adj1" fmla="val 0"/>
                <a:gd name="adj2" fmla="val 45899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Left 40">
              <a:extLst>
                <a:ext uri="{FF2B5EF4-FFF2-40B4-BE49-F238E27FC236}">
                  <a16:creationId xmlns:a16="http://schemas.microsoft.com/office/drawing/2014/main" id="{4FC7E10B-FB05-4EBC-AAC1-1DAACC28758C}"/>
                </a:ext>
              </a:extLst>
            </p:cNvPr>
            <p:cNvSpPr/>
            <p:nvPr/>
          </p:nvSpPr>
          <p:spPr>
            <a:xfrm rot="10800000">
              <a:off x="3560265" y="2992634"/>
              <a:ext cx="2796304" cy="189766"/>
            </a:xfrm>
            <a:prstGeom prst="leftArrow">
              <a:avLst>
                <a:gd name="adj1" fmla="val 0"/>
                <a:gd name="adj2" fmla="val 91681"/>
              </a:avLst>
            </a:prstGeom>
            <a:solidFill>
              <a:schemeClr val="accent1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F16CB6-B754-4890-9CF8-4AEA3056590A}"/>
                </a:ext>
              </a:extLst>
            </p:cNvPr>
            <p:cNvSpPr txBox="1"/>
            <p:nvPr/>
          </p:nvSpPr>
          <p:spPr>
            <a:xfrm>
              <a:off x="995684" y="2051295"/>
              <a:ext cx="2475870" cy="412575"/>
            </a:xfrm>
            <a:prstGeom prst="rect">
              <a:avLst/>
            </a:prstGeom>
            <a:noFill/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/>
              <a:r>
                <a:rPr lang="en-US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The context is the class that can have several internal States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4C6831-657C-4BE8-BBE7-9E6D81004157}"/>
                </a:ext>
              </a:extLst>
            </p:cNvPr>
            <p:cNvSpPr txBox="1"/>
            <p:nvPr/>
          </p:nvSpPr>
          <p:spPr>
            <a:xfrm>
              <a:off x="8387053" y="2326020"/>
              <a:ext cx="3220712" cy="412575"/>
            </a:xfrm>
            <a:prstGeom prst="rect">
              <a:avLst/>
            </a:prstGeom>
            <a:noFill/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/>
              <a:r>
                <a:rPr lang="en-US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The State interface defines a common interface for all concrete states; the states all implement the same interface so they are interchangeable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044EA4-71EB-4539-AF70-65F2F48FD5A9}"/>
                </a:ext>
              </a:extLst>
            </p:cNvPr>
            <p:cNvSpPr txBox="1"/>
            <p:nvPr/>
          </p:nvSpPr>
          <p:spPr>
            <a:xfrm>
              <a:off x="8879778" y="4687745"/>
              <a:ext cx="2235262" cy="412575"/>
            </a:xfrm>
            <a:prstGeom prst="rect">
              <a:avLst/>
            </a:prstGeom>
            <a:noFill/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/>
              <a:r>
                <a:rPr lang="en-US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More concrete states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95585-8EE3-4A7F-893A-4D670976D5D3}"/>
                </a:ext>
              </a:extLst>
            </p:cNvPr>
            <p:cNvSpPr txBox="1"/>
            <p:nvPr/>
          </p:nvSpPr>
          <p:spPr>
            <a:xfrm>
              <a:off x="8043254" y="5864736"/>
              <a:ext cx="3220712" cy="412575"/>
            </a:xfrm>
            <a:prstGeom prst="rect">
              <a:avLst/>
            </a:prstGeom>
            <a:noFill/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/>
              <a:r>
                <a:rPr lang="en-US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Concrete states handle requests from the context and has its own implementation, in this way its behavior will change as well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623C15-829A-4957-B982-D94DBBE4170F}"/>
                </a:ext>
              </a:extLst>
            </p:cNvPr>
            <p:cNvSpPr txBox="1"/>
            <p:nvPr/>
          </p:nvSpPr>
          <p:spPr>
            <a:xfrm>
              <a:off x="1115988" y="5930297"/>
              <a:ext cx="2235262" cy="412575"/>
            </a:xfrm>
            <a:prstGeom prst="rect">
              <a:avLst/>
            </a:prstGeom>
            <a:noFill/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/>
              <a:r>
                <a:rPr lang="en-US" sz="15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Whenever the request() is made on the context, it is delegated to the state to handle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2CFFCA3-D27E-45CC-96A9-01E897F975CC}"/>
                </a:ext>
              </a:extLst>
            </p:cNvPr>
            <p:cNvSpPr/>
            <p:nvPr/>
          </p:nvSpPr>
          <p:spPr>
            <a:xfrm rot="17181423">
              <a:off x="7015657" y="2529453"/>
              <a:ext cx="2080220" cy="667764"/>
            </a:xfrm>
            <a:prstGeom prst="arc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8BF00C21-A327-490F-88FC-786CC31E1BFA}"/>
                </a:ext>
              </a:extLst>
            </p:cNvPr>
            <p:cNvSpPr/>
            <p:nvPr/>
          </p:nvSpPr>
          <p:spPr>
            <a:xfrm>
              <a:off x="7839668" y="4099678"/>
              <a:ext cx="2080220" cy="667764"/>
            </a:xfrm>
            <a:prstGeom prst="arc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EF989D7-21CE-4657-A9BD-0553FF496D31}"/>
                </a:ext>
              </a:extLst>
            </p:cNvPr>
            <p:cNvSpPr/>
            <p:nvPr/>
          </p:nvSpPr>
          <p:spPr>
            <a:xfrm rot="4521476" flipV="1">
              <a:off x="6112099" y="3870495"/>
              <a:ext cx="1560808" cy="3082290"/>
            </a:xfrm>
            <a:prstGeom prst="arc">
              <a:avLst>
                <a:gd name="adj1" fmla="val 15842303"/>
                <a:gd name="adj2" fmla="val 1781392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C6E0E4-B364-4FC0-A013-B3E89C33B23A}"/>
                </a:ext>
              </a:extLst>
            </p:cNvPr>
            <p:cNvSpPr/>
            <p:nvPr/>
          </p:nvSpPr>
          <p:spPr>
            <a:xfrm rot="4521476" flipV="1">
              <a:off x="7183839" y="4559029"/>
              <a:ext cx="1050875" cy="1724524"/>
            </a:xfrm>
            <a:prstGeom prst="arc">
              <a:avLst>
                <a:gd name="adj1" fmla="val 15842303"/>
                <a:gd name="adj2" fmla="val 21132278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39BF86C0-B6EC-424C-B71C-79A745E590BD}"/>
                </a:ext>
              </a:extLst>
            </p:cNvPr>
            <p:cNvSpPr/>
            <p:nvPr/>
          </p:nvSpPr>
          <p:spPr>
            <a:xfrm rot="5400000">
              <a:off x="2657991" y="4820663"/>
              <a:ext cx="673876" cy="1545392"/>
            </a:xfrm>
            <a:prstGeom prst="arc">
              <a:avLst>
                <a:gd name="adj1" fmla="val 14780895"/>
                <a:gd name="adj2" fmla="val 189290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B53ED47-54EB-4A9C-97B2-C8341C0EBC7F}"/>
                </a:ext>
              </a:extLst>
            </p:cNvPr>
            <p:cNvSpPr/>
            <p:nvPr/>
          </p:nvSpPr>
          <p:spPr>
            <a:xfrm rot="5400000" flipH="1">
              <a:off x="2273380" y="1759612"/>
              <a:ext cx="914399" cy="1545392"/>
            </a:xfrm>
            <a:prstGeom prst="arc">
              <a:avLst>
                <a:gd name="adj1" fmla="val 15196513"/>
                <a:gd name="adj2" fmla="val 18929085"/>
              </a:avLst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097C3F9-83BA-4FE6-B31A-BD7C9F38942D}"/>
              </a:ext>
            </a:extLst>
          </p:cNvPr>
          <p:cNvSpPr txBox="1"/>
          <p:nvPr/>
        </p:nvSpPr>
        <p:spPr>
          <a:xfrm>
            <a:off x="6370320" y="6579531"/>
            <a:ext cx="7426960" cy="412575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/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Diagram Credit: O’reilly Head First Design Patterns A Brain-Friendly Guide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3F38C-15DA-47DE-9757-C2C6E9388D34}"/>
              </a:ext>
            </a:extLst>
          </p:cNvPr>
          <p:cNvSpPr txBox="1"/>
          <p:nvPr/>
        </p:nvSpPr>
        <p:spPr>
          <a:xfrm>
            <a:off x="1564640" y="812800"/>
            <a:ext cx="914400" cy="914400"/>
          </a:xfrm>
          <a:prstGeom prst="rect">
            <a:avLst/>
          </a:prstGeom>
          <a:noFill/>
        </p:spPr>
        <p:txBody>
          <a:bodyPr wrap="non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Example- Electronic DoorLock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458-3512-4819-B6E2-CFE3D4530AD4}"/>
              </a:ext>
            </a:extLst>
          </p:cNvPr>
          <p:cNvSpPr txBox="1"/>
          <p:nvPr/>
        </p:nvSpPr>
        <p:spPr>
          <a:xfrm>
            <a:off x="1155132" y="2443589"/>
            <a:ext cx="6495348" cy="2590800"/>
          </a:xfrm>
          <a:prstGeom prst="rect">
            <a:avLst/>
          </a:prstGeom>
          <a:noFill/>
        </p:spPr>
        <p:txBody>
          <a:bodyPr wrap="square" lIns="93600" tIns="46800" rIns="93600" bIns="46800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It’s a electronic lock mounted on the door latch.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Latch can be moved to Lock/Unlock Position using servo control and Position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Door can be unlocked using a PIN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algorithm is designed as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A State Machine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553D20-F10B-4284-82B2-DE7B75AADC86}"/>
              </a:ext>
            </a:extLst>
          </p:cNvPr>
          <p:cNvGrpSpPr/>
          <p:nvPr/>
        </p:nvGrpSpPr>
        <p:grpSpPr>
          <a:xfrm>
            <a:off x="9427569" y="1533210"/>
            <a:ext cx="2076009" cy="3194150"/>
            <a:chOff x="9858374" y="470948"/>
            <a:chExt cx="2333626" cy="37019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F520B6-3FB9-4D15-8DDF-AEEB81AFA96D}"/>
                </a:ext>
              </a:extLst>
            </p:cNvPr>
            <p:cNvGrpSpPr/>
            <p:nvPr/>
          </p:nvGrpSpPr>
          <p:grpSpPr>
            <a:xfrm>
              <a:off x="10514404" y="1681106"/>
              <a:ext cx="850132" cy="888884"/>
              <a:chOff x="10058400" y="668840"/>
              <a:chExt cx="1180642" cy="131947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E3D83B-1B28-40D7-923A-A1CE8AADFCDE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03DEAEB2-BC88-40BD-A8DB-C38E0D43CC12}"/>
                  </a:ext>
                </a:extLst>
              </p:cNvPr>
              <p:cNvSpPr/>
              <p:nvPr/>
            </p:nvSpPr>
            <p:spPr>
              <a:xfrm>
                <a:off x="10491109" y="668840"/>
                <a:ext cx="315224" cy="131947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0B7A9F-1885-47BE-8904-15C42A1EFF92}"/>
                </a:ext>
              </a:extLst>
            </p:cNvPr>
            <p:cNvSpPr txBox="1"/>
            <p:nvPr/>
          </p:nvSpPr>
          <p:spPr>
            <a:xfrm>
              <a:off x="10136304" y="659519"/>
              <a:ext cx="1979496" cy="32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20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Door Latch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A7CB92-1A7D-4A14-B42D-7CBCBFE294DA}"/>
                </a:ext>
              </a:extLst>
            </p:cNvPr>
            <p:cNvSpPr txBox="1"/>
            <p:nvPr/>
          </p:nvSpPr>
          <p:spPr>
            <a:xfrm>
              <a:off x="10579195" y="1353364"/>
              <a:ext cx="949977" cy="220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Lock 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1068DF-85BE-46C9-9B3F-0FA42B03156D}"/>
                </a:ext>
              </a:extLst>
            </p:cNvPr>
            <p:cNvSpPr txBox="1"/>
            <p:nvPr/>
          </p:nvSpPr>
          <p:spPr>
            <a:xfrm>
              <a:off x="11341868" y="3073215"/>
              <a:ext cx="850132" cy="18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Unlock</a:t>
              </a:r>
            </a:p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650EA-92B1-4C1E-8824-4A26EC68F59D}"/>
                </a:ext>
              </a:extLst>
            </p:cNvPr>
            <p:cNvGrpSpPr/>
            <p:nvPr/>
          </p:nvGrpSpPr>
          <p:grpSpPr>
            <a:xfrm>
              <a:off x="10514404" y="3027431"/>
              <a:ext cx="942799" cy="725919"/>
              <a:chOff x="10058400" y="800100"/>
              <a:chExt cx="1309335" cy="118821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4ADDCBE-ACF0-46A8-B9E8-C997DA7B3FD4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32B35D7-5F37-4F54-B42F-335C8A24346C}"/>
                  </a:ext>
                </a:extLst>
              </p:cNvPr>
              <p:cNvSpPr/>
              <p:nvPr/>
            </p:nvSpPr>
            <p:spPr>
              <a:xfrm rot="5400000">
                <a:off x="10607362" y="841284"/>
                <a:ext cx="357585" cy="116316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34ED22-5332-4A1D-A516-4C0AC3922C07}"/>
                </a:ext>
              </a:extLst>
            </p:cNvPr>
            <p:cNvSpPr/>
            <p:nvPr/>
          </p:nvSpPr>
          <p:spPr>
            <a:xfrm>
              <a:off x="9858374" y="470948"/>
              <a:ext cx="2257426" cy="3701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1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464595-A444-482F-9672-67957D7F999B}"/>
              </a:ext>
            </a:extLst>
          </p:cNvPr>
          <p:cNvSpPr/>
          <p:nvPr/>
        </p:nvSpPr>
        <p:spPr>
          <a:xfrm>
            <a:off x="2867025" y="1295788"/>
            <a:ext cx="1496541" cy="930752"/>
          </a:xfrm>
          <a:custGeom>
            <a:avLst/>
            <a:gdLst>
              <a:gd name="connsiteX0" fmla="*/ 0 w 1496541"/>
              <a:gd name="connsiteY0" fmla="*/ 465376 h 930752"/>
              <a:gd name="connsiteX1" fmla="*/ 748271 w 1496541"/>
              <a:gd name="connsiteY1" fmla="*/ 0 h 930752"/>
              <a:gd name="connsiteX2" fmla="*/ 1496542 w 1496541"/>
              <a:gd name="connsiteY2" fmla="*/ 465376 h 930752"/>
              <a:gd name="connsiteX3" fmla="*/ 748271 w 1496541"/>
              <a:gd name="connsiteY3" fmla="*/ 930752 h 930752"/>
              <a:gd name="connsiteX4" fmla="*/ 0 w 1496541"/>
              <a:gd name="connsiteY4" fmla="*/ 465376 h 9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541" h="930752" extrusionOk="0">
                <a:moveTo>
                  <a:pt x="0" y="465376"/>
                </a:moveTo>
                <a:cubicBezTo>
                  <a:pt x="-65051" y="168231"/>
                  <a:pt x="276824" y="21839"/>
                  <a:pt x="748271" y="0"/>
                </a:cubicBezTo>
                <a:cubicBezTo>
                  <a:pt x="1170178" y="1821"/>
                  <a:pt x="1489728" y="208573"/>
                  <a:pt x="1496542" y="465376"/>
                </a:cubicBezTo>
                <a:cubicBezTo>
                  <a:pt x="1472620" y="745757"/>
                  <a:pt x="1155789" y="962482"/>
                  <a:pt x="748271" y="930752"/>
                </a:cubicBezTo>
                <a:cubicBezTo>
                  <a:pt x="308897" y="916464"/>
                  <a:pt x="42451" y="742679"/>
                  <a:pt x="0" y="465376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66E4A0-BF4C-4F6C-A4F9-70237AF03BB8}"/>
              </a:ext>
            </a:extLst>
          </p:cNvPr>
          <p:cNvSpPr/>
          <p:nvPr/>
        </p:nvSpPr>
        <p:spPr>
          <a:xfrm>
            <a:off x="6900407" y="142007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PIN Request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E2B4C6-163F-4827-94DF-4F71E9F50595}"/>
              </a:ext>
            </a:extLst>
          </p:cNvPr>
          <p:cNvSpPr/>
          <p:nvPr/>
        </p:nvSpPr>
        <p:spPr>
          <a:xfrm>
            <a:off x="4048125" y="558404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60212-BF00-4BDB-A848-45179657B68B}"/>
              </a:ext>
            </a:extLst>
          </p:cNvPr>
          <p:cNvSpPr/>
          <p:nvPr/>
        </p:nvSpPr>
        <p:spPr>
          <a:xfrm>
            <a:off x="7263709" y="3937677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B2287-267F-4D54-A14C-CA3ECE3F3DA3}"/>
              </a:ext>
            </a:extLst>
          </p:cNvPr>
          <p:cNvSpPr/>
          <p:nvPr/>
        </p:nvSpPr>
        <p:spPr>
          <a:xfrm>
            <a:off x="695325" y="3728574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1ABD1004-082D-405B-B743-2A3D2C8141D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646156" y="-735073"/>
            <a:ext cx="124287" cy="4186008"/>
          </a:xfrm>
          <a:prstGeom prst="curvedConnector3">
            <a:avLst>
              <a:gd name="adj1" fmla="val -398515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1A69A8FA-5A32-4B79-A335-2593C1627C82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6651355" y="3854524"/>
            <a:ext cx="1348846" cy="2951717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F74A708C-DA9A-4D11-A1E1-C7D7BF17D54C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rot="16200000" flipH="1">
            <a:off x="7401810" y="2661089"/>
            <a:ext cx="1799320" cy="1000332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7C9A5C5F-17E4-40BE-8863-20CBADD6CBA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596223" y="4570095"/>
            <a:ext cx="2451903" cy="1434711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A8082C8D-DB8C-4CD3-9C36-5C1F3518156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1247918" y="2109468"/>
            <a:ext cx="1967410" cy="1270803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B00A9436-084D-4703-9D9A-8BCB16F1DA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rot="10800000">
            <a:off x="4363567" y="1761165"/>
            <a:ext cx="2536841" cy="79671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EF687-C8ED-47C0-87E0-D73953FFDCFC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850650" y="1383988"/>
            <a:ext cx="1970680" cy="3383173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C882CEC8-8B2C-44B7-89A0-234FB72BE241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rot="16200000" flipH="1">
            <a:off x="2642409" y="4037699"/>
            <a:ext cx="1260427" cy="2078740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A66B956-6ACC-4BD2-8EDE-236B49F6B9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rot="16200000" flipH="1">
            <a:off x="2270700" y="2905723"/>
            <a:ext cx="3493810" cy="1862834"/>
          </a:xfrm>
          <a:prstGeom prst="curvedConnector3">
            <a:avLst>
              <a:gd name="adj1" fmla="val 47274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44DBF-EDD9-4196-817B-762098B9D890}"/>
              </a:ext>
            </a:extLst>
          </p:cNvPr>
          <p:cNvSpPr txBox="1"/>
          <p:nvPr/>
        </p:nvSpPr>
        <p:spPr>
          <a:xfrm>
            <a:off x="5041099" y="972718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AD3E5-A10D-4812-8814-F74BE0FA6C1D}"/>
              </a:ext>
            </a:extLst>
          </p:cNvPr>
          <p:cNvSpPr txBox="1"/>
          <p:nvPr/>
        </p:nvSpPr>
        <p:spPr>
          <a:xfrm>
            <a:off x="7527577" y="2642794"/>
            <a:ext cx="1418097" cy="476503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Correct PIN Entered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D7945-E92C-470B-9B94-A3A969BC2A9A}"/>
              </a:ext>
            </a:extLst>
          </p:cNvPr>
          <p:cNvSpPr txBox="1"/>
          <p:nvPr/>
        </p:nvSpPr>
        <p:spPr>
          <a:xfrm>
            <a:off x="5657112" y="1988311"/>
            <a:ext cx="1358774" cy="191695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Wrong PIN 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80E1B-E11F-48F9-8F82-71542D7A66FA}"/>
              </a:ext>
            </a:extLst>
          </p:cNvPr>
          <p:cNvSpPr txBox="1"/>
          <p:nvPr/>
        </p:nvSpPr>
        <p:spPr>
          <a:xfrm>
            <a:off x="1895864" y="264767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Lock 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24B57-20BB-4A12-B988-66315714C648}"/>
              </a:ext>
            </a:extLst>
          </p:cNvPr>
          <p:cNvSpPr txBox="1"/>
          <p:nvPr/>
        </p:nvSpPr>
        <p:spPr>
          <a:xfrm>
            <a:off x="1464289" y="5287451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</a:t>
            </a:r>
          </a:p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56155-86FB-4903-B0C3-B9F04692EC94}"/>
              </a:ext>
            </a:extLst>
          </p:cNvPr>
          <p:cNvSpPr txBox="1"/>
          <p:nvPr/>
        </p:nvSpPr>
        <p:spPr>
          <a:xfrm>
            <a:off x="3073896" y="3891346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Unlock Position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B4801-6FF5-480C-B4EE-21495C4FE7F7}"/>
              </a:ext>
            </a:extLst>
          </p:cNvPr>
          <p:cNvSpPr txBox="1"/>
          <p:nvPr/>
        </p:nvSpPr>
        <p:spPr>
          <a:xfrm rot="476464">
            <a:off x="5689503" y="2733790"/>
            <a:ext cx="1816627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04121-34AB-431F-BC99-B2DDD648D104}"/>
              </a:ext>
            </a:extLst>
          </p:cNvPr>
          <p:cNvSpPr txBox="1"/>
          <p:nvPr/>
        </p:nvSpPr>
        <p:spPr>
          <a:xfrm rot="20579398">
            <a:off x="6575263" y="5227117"/>
            <a:ext cx="1501029" cy="392007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Unlock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CC8784-3E86-47ED-A5DA-E3BBA9BB131F}"/>
              </a:ext>
            </a:extLst>
          </p:cNvPr>
          <p:cNvSpPr txBox="1"/>
          <p:nvPr/>
        </p:nvSpPr>
        <p:spPr>
          <a:xfrm>
            <a:off x="2755920" y="4642659"/>
            <a:ext cx="1700233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Position</a:t>
            </a:r>
          </a:p>
        </p:txBody>
      </p:sp>
      <p:cxnSp>
        <p:nvCxnSpPr>
          <p:cNvPr id="67" name="Straight Arrow Connector 15">
            <a:extLst>
              <a:ext uri="{FF2B5EF4-FFF2-40B4-BE49-F238E27FC236}">
                <a16:creationId xmlns:a16="http://schemas.microsoft.com/office/drawing/2014/main" id="{D9914A3A-9695-4450-B505-C7CFBFA0100A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rot="16200000" flipV="1">
            <a:off x="2860303" y="2981534"/>
            <a:ext cx="3480743" cy="1970756"/>
          </a:xfrm>
          <a:prstGeom prst="curvedConnector3">
            <a:avLst>
              <a:gd name="adj1" fmla="val 65051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208B71-A329-42D3-8749-C21E157F0789}"/>
              </a:ext>
            </a:extLst>
          </p:cNvPr>
          <p:cNvSpPr txBox="1"/>
          <p:nvPr/>
        </p:nvSpPr>
        <p:spPr>
          <a:xfrm>
            <a:off x="5188220" y="401614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Lock Position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BFFD28-9AC1-44EB-A516-67C6ABB4AA99}"/>
              </a:ext>
            </a:extLst>
          </p:cNvPr>
          <p:cNvGrpSpPr/>
          <p:nvPr/>
        </p:nvGrpSpPr>
        <p:grpSpPr>
          <a:xfrm>
            <a:off x="9752689" y="534424"/>
            <a:ext cx="2076009" cy="3194150"/>
            <a:chOff x="9858374" y="470948"/>
            <a:chExt cx="2333626" cy="3701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D1AADF-2BBA-4CE7-8114-6FDE9F84E4A1}"/>
                </a:ext>
              </a:extLst>
            </p:cNvPr>
            <p:cNvGrpSpPr/>
            <p:nvPr/>
          </p:nvGrpSpPr>
          <p:grpSpPr>
            <a:xfrm>
              <a:off x="10514404" y="1681106"/>
              <a:ext cx="850132" cy="888884"/>
              <a:chOff x="10058400" y="668840"/>
              <a:chExt cx="1180642" cy="131947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CF913C-D59F-42B5-B715-DE6DA9BCCEE2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EBD5F1B-65EF-48A1-8AE8-54FC451B4A2A}"/>
                  </a:ext>
                </a:extLst>
              </p:cNvPr>
              <p:cNvSpPr/>
              <p:nvPr/>
            </p:nvSpPr>
            <p:spPr>
              <a:xfrm>
                <a:off x="10491109" y="668840"/>
                <a:ext cx="315224" cy="131947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A8C7B-1F1A-43F5-954E-56AF6DCF8D0E}"/>
                </a:ext>
              </a:extLst>
            </p:cNvPr>
            <p:cNvSpPr txBox="1"/>
            <p:nvPr/>
          </p:nvSpPr>
          <p:spPr>
            <a:xfrm>
              <a:off x="10136304" y="659519"/>
              <a:ext cx="1979496" cy="32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20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Door Latch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7EF4D2-1264-4926-9648-A10408172D60}"/>
                </a:ext>
              </a:extLst>
            </p:cNvPr>
            <p:cNvSpPr txBox="1"/>
            <p:nvPr/>
          </p:nvSpPr>
          <p:spPr>
            <a:xfrm>
              <a:off x="10579195" y="1353364"/>
              <a:ext cx="949977" cy="220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Lock 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D16CCD-C17B-46D3-ABC4-1226D227C3FC}"/>
                </a:ext>
              </a:extLst>
            </p:cNvPr>
            <p:cNvSpPr txBox="1"/>
            <p:nvPr/>
          </p:nvSpPr>
          <p:spPr>
            <a:xfrm>
              <a:off x="11341868" y="3073215"/>
              <a:ext cx="850132" cy="18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Unlock</a:t>
              </a:r>
            </a:p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581A5-D8E1-4878-AA96-8290D3597F86}"/>
                </a:ext>
              </a:extLst>
            </p:cNvPr>
            <p:cNvGrpSpPr/>
            <p:nvPr/>
          </p:nvGrpSpPr>
          <p:grpSpPr>
            <a:xfrm>
              <a:off x="10514404" y="3027431"/>
              <a:ext cx="942799" cy="725919"/>
              <a:chOff x="10058400" y="800100"/>
              <a:chExt cx="1309335" cy="118821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C58F85-B428-439A-B023-60ED074A9256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AAADC3-CCEC-4CC1-88F2-EE562C72FCC0}"/>
                  </a:ext>
                </a:extLst>
              </p:cNvPr>
              <p:cNvSpPr/>
              <p:nvPr/>
            </p:nvSpPr>
            <p:spPr>
              <a:xfrm rot="5400000">
                <a:off x="10607362" y="841284"/>
                <a:ext cx="357585" cy="116316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B5E3B9E-5051-4A63-8ACB-9453966920E3}"/>
                </a:ext>
              </a:extLst>
            </p:cNvPr>
            <p:cNvSpPr/>
            <p:nvPr/>
          </p:nvSpPr>
          <p:spPr>
            <a:xfrm>
              <a:off x="9858374" y="470948"/>
              <a:ext cx="2257426" cy="3701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21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464595-A444-482F-9672-67957D7F999B}"/>
              </a:ext>
            </a:extLst>
          </p:cNvPr>
          <p:cNvSpPr/>
          <p:nvPr/>
        </p:nvSpPr>
        <p:spPr>
          <a:xfrm>
            <a:off x="2867025" y="1295788"/>
            <a:ext cx="1496541" cy="930752"/>
          </a:xfrm>
          <a:custGeom>
            <a:avLst/>
            <a:gdLst>
              <a:gd name="connsiteX0" fmla="*/ 0 w 1496541"/>
              <a:gd name="connsiteY0" fmla="*/ 465376 h 930752"/>
              <a:gd name="connsiteX1" fmla="*/ 748271 w 1496541"/>
              <a:gd name="connsiteY1" fmla="*/ 0 h 930752"/>
              <a:gd name="connsiteX2" fmla="*/ 1496542 w 1496541"/>
              <a:gd name="connsiteY2" fmla="*/ 465376 h 930752"/>
              <a:gd name="connsiteX3" fmla="*/ 748271 w 1496541"/>
              <a:gd name="connsiteY3" fmla="*/ 930752 h 930752"/>
              <a:gd name="connsiteX4" fmla="*/ 0 w 1496541"/>
              <a:gd name="connsiteY4" fmla="*/ 465376 h 93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541" h="930752" extrusionOk="0">
                <a:moveTo>
                  <a:pt x="0" y="465376"/>
                </a:moveTo>
                <a:cubicBezTo>
                  <a:pt x="-65051" y="168231"/>
                  <a:pt x="276824" y="21839"/>
                  <a:pt x="748271" y="0"/>
                </a:cubicBezTo>
                <a:cubicBezTo>
                  <a:pt x="1170178" y="1821"/>
                  <a:pt x="1489728" y="208573"/>
                  <a:pt x="1496542" y="465376"/>
                </a:cubicBezTo>
                <a:cubicBezTo>
                  <a:pt x="1472620" y="745757"/>
                  <a:pt x="1155789" y="962482"/>
                  <a:pt x="748271" y="930752"/>
                </a:cubicBezTo>
                <a:cubicBezTo>
                  <a:pt x="308897" y="916464"/>
                  <a:pt x="42451" y="742679"/>
                  <a:pt x="0" y="46537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Locked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66E4A0-BF4C-4F6C-A4F9-70237AF03BB8}"/>
              </a:ext>
            </a:extLst>
          </p:cNvPr>
          <p:cNvSpPr/>
          <p:nvPr/>
        </p:nvSpPr>
        <p:spPr>
          <a:xfrm>
            <a:off x="6900407" y="142007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PIN Request</a:t>
            </a:r>
            <a:endParaRPr lang="en-US" sz="1400" b="1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E2B4C6-163F-4827-94DF-4F71E9F50595}"/>
              </a:ext>
            </a:extLst>
          </p:cNvPr>
          <p:cNvSpPr/>
          <p:nvPr/>
        </p:nvSpPr>
        <p:spPr>
          <a:xfrm>
            <a:off x="4048125" y="5584045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</a:p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Unlocked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760212-BF00-4BDB-A848-45179657B68B}"/>
              </a:ext>
            </a:extLst>
          </p:cNvPr>
          <p:cNvSpPr/>
          <p:nvPr/>
        </p:nvSpPr>
        <p:spPr>
          <a:xfrm>
            <a:off x="7263709" y="3937677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8B2287-267F-4D54-A14C-CA3ECE3F3DA3}"/>
              </a:ext>
            </a:extLst>
          </p:cNvPr>
          <p:cNvSpPr/>
          <p:nvPr/>
        </p:nvSpPr>
        <p:spPr>
          <a:xfrm>
            <a:off x="695325" y="3728574"/>
            <a:ext cx="1801794" cy="841520"/>
          </a:xfrm>
          <a:custGeom>
            <a:avLst/>
            <a:gdLst>
              <a:gd name="connsiteX0" fmla="*/ 0 w 1801794"/>
              <a:gd name="connsiteY0" fmla="*/ 420760 h 841520"/>
              <a:gd name="connsiteX1" fmla="*/ 900897 w 1801794"/>
              <a:gd name="connsiteY1" fmla="*/ 0 h 841520"/>
              <a:gd name="connsiteX2" fmla="*/ 1801794 w 1801794"/>
              <a:gd name="connsiteY2" fmla="*/ 420760 h 841520"/>
              <a:gd name="connsiteX3" fmla="*/ 900897 w 1801794"/>
              <a:gd name="connsiteY3" fmla="*/ 841520 h 841520"/>
              <a:gd name="connsiteX4" fmla="*/ 0 w 1801794"/>
              <a:gd name="connsiteY4" fmla="*/ 420760 h 84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794" h="841520" extrusionOk="0">
                <a:moveTo>
                  <a:pt x="0" y="420760"/>
                </a:moveTo>
                <a:cubicBezTo>
                  <a:pt x="-31260" y="169099"/>
                  <a:pt x="377623" y="9654"/>
                  <a:pt x="900897" y="0"/>
                </a:cubicBezTo>
                <a:cubicBezTo>
                  <a:pt x="1416054" y="3706"/>
                  <a:pt x="1794541" y="188612"/>
                  <a:pt x="1801794" y="420760"/>
                </a:cubicBezTo>
                <a:cubicBezTo>
                  <a:pt x="1763206" y="690822"/>
                  <a:pt x="1387436" y="902392"/>
                  <a:pt x="900897" y="841520"/>
                </a:cubicBezTo>
                <a:cubicBezTo>
                  <a:pt x="399464" y="839397"/>
                  <a:pt x="30926" y="667916"/>
                  <a:pt x="0" y="420760"/>
                </a:cubicBezTo>
                <a:close/>
              </a:path>
            </a:pathLst>
          </a:custGeom>
          <a:noFill/>
          <a:ln w="254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93600" tIns="93600" rIns="93600" bIns="93600" rtlCol="0" anchor="ctr" anchorCtr="0">
            <a:noAutofit/>
          </a:bodyPr>
          <a:lstStyle/>
          <a:p>
            <a:pPr algn="ctr" defTabSz="936000"/>
            <a:r>
              <a:rPr lang="en-US" sz="1600" b="1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Locking Operation</a:t>
            </a:r>
            <a:endParaRPr lang="en-US" sz="1400" b="1" dirty="0">
              <a:solidFill>
                <a:srgbClr val="0070C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1ABD1004-082D-405B-B743-2A3D2C8141D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5646156" y="-735073"/>
            <a:ext cx="124287" cy="4186008"/>
          </a:xfrm>
          <a:prstGeom prst="curvedConnector3">
            <a:avLst>
              <a:gd name="adj1" fmla="val -398515"/>
            </a:avLst>
          </a:prstGeom>
          <a:ln w="22225">
            <a:solidFill>
              <a:srgbClr val="FF000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1A69A8FA-5A32-4B79-A335-2593C1627C82}"/>
              </a:ext>
            </a:extLst>
          </p:cNvPr>
          <p:cNvCxnSpPr>
            <a:cxnSpLocks/>
            <a:stCxn id="7" idx="5"/>
            <a:endCxn id="6" idx="6"/>
          </p:cNvCxnSpPr>
          <p:nvPr/>
        </p:nvCxnSpPr>
        <p:spPr>
          <a:xfrm rot="5400000">
            <a:off x="6651355" y="3854524"/>
            <a:ext cx="1348846" cy="2951717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F74A708C-DA9A-4D11-A1E1-C7D7BF17D54C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rot="16200000" flipH="1">
            <a:off x="7401810" y="2661089"/>
            <a:ext cx="1799320" cy="1000332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7C9A5C5F-17E4-40BE-8863-20CBADD6CBA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596223" y="4570095"/>
            <a:ext cx="2451903" cy="1434711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A8082C8D-DB8C-4CD3-9C36-5C1F3518156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1247918" y="2109468"/>
            <a:ext cx="1967410" cy="1270803"/>
          </a:xfrm>
          <a:prstGeom prst="curvedConnector2">
            <a:avLst/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5">
            <a:extLst>
              <a:ext uri="{FF2B5EF4-FFF2-40B4-BE49-F238E27FC236}">
                <a16:creationId xmlns:a16="http://schemas.microsoft.com/office/drawing/2014/main" id="{B00A9436-084D-4703-9D9A-8BCB16F1DAB6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rot="10800000">
            <a:off x="4363567" y="1761165"/>
            <a:ext cx="2536841" cy="796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>
                <a:lumMod val="75000"/>
              </a:schemeClr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EF687-C8ED-47C0-87E0-D73953FFDCFC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rot="16200000" flipV="1">
            <a:off x="4850650" y="1383988"/>
            <a:ext cx="1970680" cy="3383173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C882CEC8-8B2C-44B7-89A0-234FB72BE241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rot="16200000" flipH="1">
            <a:off x="2642409" y="4037699"/>
            <a:ext cx="1260427" cy="2078740"/>
          </a:xfrm>
          <a:prstGeom prst="curvedConnector3">
            <a:avLst>
              <a:gd name="adj1" fmla="val 50000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A66B956-6ACC-4BD2-8EDE-236B49F6B9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rot="16200000" flipH="1">
            <a:off x="2270700" y="2905723"/>
            <a:ext cx="3493810" cy="1862834"/>
          </a:xfrm>
          <a:prstGeom prst="curvedConnector3">
            <a:avLst>
              <a:gd name="adj1" fmla="val 47274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44DBF-EDD9-4196-817B-762098B9D890}"/>
              </a:ext>
            </a:extLst>
          </p:cNvPr>
          <p:cNvSpPr txBox="1"/>
          <p:nvPr/>
        </p:nvSpPr>
        <p:spPr>
          <a:xfrm>
            <a:off x="5041099" y="972718"/>
            <a:ext cx="1295400" cy="237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AD3E5-A10D-4812-8814-F74BE0FA6C1D}"/>
              </a:ext>
            </a:extLst>
          </p:cNvPr>
          <p:cNvSpPr txBox="1"/>
          <p:nvPr/>
        </p:nvSpPr>
        <p:spPr>
          <a:xfrm>
            <a:off x="7527577" y="2642794"/>
            <a:ext cx="1418097" cy="476503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Correct PIN Entered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D7945-E92C-470B-9B94-A3A969BC2A9A}"/>
              </a:ext>
            </a:extLst>
          </p:cNvPr>
          <p:cNvSpPr txBox="1"/>
          <p:nvPr/>
        </p:nvSpPr>
        <p:spPr>
          <a:xfrm>
            <a:off x="5657112" y="1988311"/>
            <a:ext cx="1358774" cy="191695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Wrong PIN 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80E1B-E11F-48F9-8F82-71542D7A66FA}"/>
              </a:ext>
            </a:extLst>
          </p:cNvPr>
          <p:cNvSpPr txBox="1"/>
          <p:nvPr/>
        </p:nvSpPr>
        <p:spPr>
          <a:xfrm>
            <a:off x="1895864" y="264767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Lock 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24B57-20BB-4A12-B988-66315714C648}"/>
              </a:ext>
            </a:extLst>
          </p:cNvPr>
          <p:cNvSpPr txBox="1"/>
          <p:nvPr/>
        </p:nvSpPr>
        <p:spPr>
          <a:xfrm>
            <a:off x="1464289" y="5287451"/>
            <a:ext cx="1295400" cy="23763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</a:t>
            </a:r>
          </a:p>
          <a:p>
            <a:pPr algn="l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A56155-86FB-4903-B0C3-B9F04692EC94}"/>
              </a:ext>
            </a:extLst>
          </p:cNvPr>
          <p:cNvSpPr txBox="1"/>
          <p:nvPr/>
        </p:nvSpPr>
        <p:spPr>
          <a:xfrm>
            <a:off x="3073896" y="3891346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Unlock Position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B4801-6FF5-480C-B4EE-21495C4FE7F7}"/>
              </a:ext>
            </a:extLst>
          </p:cNvPr>
          <p:cNvSpPr txBox="1"/>
          <p:nvPr/>
        </p:nvSpPr>
        <p:spPr>
          <a:xfrm rot="476464">
            <a:off x="5689503" y="2733790"/>
            <a:ext cx="1816627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Lock Position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04121-34AB-431F-BC99-B2DDD648D104}"/>
              </a:ext>
            </a:extLst>
          </p:cNvPr>
          <p:cNvSpPr txBox="1"/>
          <p:nvPr/>
        </p:nvSpPr>
        <p:spPr>
          <a:xfrm rot="20645212">
            <a:off x="6524084" y="5280911"/>
            <a:ext cx="1501029" cy="392007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moves to Unlock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CC8784-3E86-47ED-A5DA-E3BBA9BB131F}"/>
              </a:ext>
            </a:extLst>
          </p:cNvPr>
          <p:cNvSpPr txBox="1"/>
          <p:nvPr/>
        </p:nvSpPr>
        <p:spPr>
          <a:xfrm>
            <a:off x="2755920" y="4642659"/>
            <a:ext cx="1700233" cy="436568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 remains at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Unlock Position</a:t>
            </a:r>
          </a:p>
        </p:txBody>
      </p:sp>
      <p:cxnSp>
        <p:nvCxnSpPr>
          <p:cNvPr id="67" name="Straight Arrow Connector 15">
            <a:extLst>
              <a:ext uri="{FF2B5EF4-FFF2-40B4-BE49-F238E27FC236}">
                <a16:creationId xmlns:a16="http://schemas.microsoft.com/office/drawing/2014/main" id="{D9914A3A-9695-4450-B505-C7CFBFA0100A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rot="16200000" flipV="1">
            <a:off x="2860303" y="2981534"/>
            <a:ext cx="3480743" cy="1970756"/>
          </a:xfrm>
          <a:prstGeom prst="curvedConnector3">
            <a:avLst>
              <a:gd name="adj1" fmla="val 65051"/>
            </a:avLst>
          </a:prstGeom>
          <a:ln w="22225">
            <a:solidFill>
              <a:srgbClr val="0070C0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208B71-A329-42D3-8749-C21E157F0789}"/>
              </a:ext>
            </a:extLst>
          </p:cNvPr>
          <p:cNvSpPr txBox="1"/>
          <p:nvPr/>
        </p:nvSpPr>
        <p:spPr>
          <a:xfrm>
            <a:off x="5188220" y="4016145"/>
            <a:ext cx="1289670" cy="376550"/>
          </a:xfrm>
          <a:prstGeom prst="rect">
            <a:avLst/>
          </a:prstGeom>
          <a:noFill/>
          <a:ln>
            <a:noFill/>
          </a:ln>
        </p:spPr>
        <p:txBody>
          <a:bodyPr wrap="square" lIns="93600" tIns="46800" rIns="93600" bIns="46800" rtlCol="0" anchor="ctr" anchorCtr="0">
            <a:noAutofit/>
          </a:bodyPr>
          <a:lstStyle/>
          <a:p>
            <a:pPr algn="r">
              <a:buNone/>
            </a:pPr>
            <a:r>
              <a:rPr lang="en-US" sz="1200" dirty="0">
                <a:solidFill>
                  <a:srgbClr val="0070C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Latch goes to Lock Position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BFFD28-9AC1-44EB-A516-67C6ABB4AA99}"/>
              </a:ext>
            </a:extLst>
          </p:cNvPr>
          <p:cNvGrpSpPr/>
          <p:nvPr/>
        </p:nvGrpSpPr>
        <p:grpSpPr>
          <a:xfrm>
            <a:off x="9752689" y="534424"/>
            <a:ext cx="2076009" cy="3194150"/>
            <a:chOff x="9858374" y="470948"/>
            <a:chExt cx="2333626" cy="370199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ED1AADF-2BBA-4CE7-8114-6FDE9F84E4A1}"/>
                </a:ext>
              </a:extLst>
            </p:cNvPr>
            <p:cNvGrpSpPr/>
            <p:nvPr/>
          </p:nvGrpSpPr>
          <p:grpSpPr>
            <a:xfrm>
              <a:off x="10514404" y="1681106"/>
              <a:ext cx="850132" cy="888884"/>
              <a:chOff x="10058400" y="668840"/>
              <a:chExt cx="1180642" cy="1319471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CF913C-D59F-42B5-B715-DE6DA9BCCEE2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EBD5F1B-65EF-48A1-8AE8-54FC451B4A2A}"/>
                  </a:ext>
                </a:extLst>
              </p:cNvPr>
              <p:cNvSpPr/>
              <p:nvPr/>
            </p:nvSpPr>
            <p:spPr>
              <a:xfrm>
                <a:off x="10491109" y="668840"/>
                <a:ext cx="315224" cy="131947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BA8C7B-1F1A-43F5-954E-56AF6DCF8D0E}"/>
                </a:ext>
              </a:extLst>
            </p:cNvPr>
            <p:cNvSpPr txBox="1"/>
            <p:nvPr/>
          </p:nvSpPr>
          <p:spPr>
            <a:xfrm>
              <a:off x="10136304" y="659519"/>
              <a:ext cx="1979496" cy="32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20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Door Latch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7EF4D2-1264-4926-9648-A10408172D60}"/>
                </a:ext>
              </a:extLst>
            </p:cNvPr>
            <p:cNvSpPr txBox="1"/>
            <p:nvPr/>
          </p:nvSpPr>
          <p:spPr>
            <a:xfrm>
              <a:off x="10579195" y="1353364"/>
              <a:ext cx="949977" cy="220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Lock 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D16CCD-C17B-46D3-ABC4-1226D227C3FC}"/>
                </a:ext>
              </a:extLst>
            </p:cNvPr>
            <p:cNvSpPr txBox="1"/>
            <p:nvPr/>
          </p:nvSpPr>
          <p:spPr>
            <a:xfrm>
              <a:off x="11341868" y="3073215"/>
              <a:ext cx="850132" cy="1822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600" tIns="46800" rIns="93600" bIns="46800" rtlCol="0" anchor="ctr" anchorCtr="0">
              <a:noAutofit/>
            </a:bodyPr>
            <a:lstStyle/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Unlock</a:t>
              </a:r>
            </a:p>
            <a:p>
              <a:pPr algn="l">
                <a:buNone/>
              </a:pPr>
              <a:r>
                <a:rPr lang="en-US" sz="1200" dirty="0">
                  <a:solidFill>
                    <a:srgbClr val="0070C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Position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581A5-D8E1-4878-AA96-8290D3597F86}"/>
                </a:ext>
              </a:extLst>
            </p:cNvPr>
            <p:cNvGrpSpPr/>
            <p:nvPr/>
          </p:nvGrpSpPr>
          <p:grpSpPr>
            <a:xfrm>
              <a:off x="10514404" y="3027431"/>
              <a:ext cx="942799" cy="725919"/>
              <a:chOff x="10058400" y="800100"/>
              <a:chExt cx="1309335" cy="1188211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C58F85-B428-439A-B023-60ED074A9256}"/>
                  </a:ext>
                </a:extLst>
              </p:cNvPr>
              <p:cNvSpPr/>
              <p:nvPr/>
            </p:nvSpPr>
            <p:spPr>
              <a:xfrm>
                <a:off x="10058400" y="800100"/>
                <a:ext cx="1180642" cy="118821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AAADC3-CCEC-4CC1-88F2-EE562C72FCC0}"/>
                  </a:ext>
                </a:extLst>
              </p:cNvPr>
              <p:cNvSpPr/>
              <p:nvPr/>
            </p:nvSpPr>
            <p:spPr>
              <a:xfrm rot="5400000">
                <a:off x="10607362" y="841284"/>
                <a:ext cx="357585" cy="1163161"/>
              </a:xfrm>
              <a:prstGeom prst="arc">
                <a:avLst>
                  <a:gd name="adj1" fmla="val 16200000"/>
                  <a:gd name="adj2" fmla="val 16168638"/>
                </a:avLst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B5E3B9E-5051-4A63-8ACB-9453966920E3}"/>
                </a:ext>
              </a:extLst>
            </p:cNvPr>
            <p:cNvSpPr/>
            <p:nvPr/>
          </p:nvSpPr>
          <p:spPr>
            <a:xfrm>
              <a:off x="9858374" y="470948"/>
              <a:ext cx="2257426" cy="3701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8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595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Rashinkar, Sumit</dc:creator>
  <cp:lastModifiedBy>Rashinkar, Sumit</cp:lastModifiedBy>
  <cp:revision>25</cp:revision>
  <dcterms:created xsi:type="dcterms:W3CDTF">2020-10-26T01:45:07Z</dcterms:created>
  <dcterms:modified xsi:type="dcterms:W3CDTF">2020-10-26T23:02:25Z</dcterms:modified>
</cp:coreProperties>
</file>