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1"/>
  </p:notesMasterIdLst>
  <p:sldIdLst>
    <p:sldId id="256" r:id="rId2"/>
    <p:sldId id="274" r:id="rId3"/>
    <p:sldId id="262" r:id="rId4"/>
    <p:sldId id="264" r:id="rId5"/>
    <p:sldId id="266" r:id="rId6"/>
    <p:sldId id="268" r:id="rId7"/>
    <p:sldId id="270" r:id="rId8"/>
    <p:sldId id="273" r:id="rId9"/>
    <p:sldId id="27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A9D7F-C4ED-4CCD-BCCF-B2EC3218BB78}"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6583EFF0-2C34-449A-92A1-EF40EC6EE838}">
      <dgm:prSet phldrT="[Text]"/>
      <dgm:spPr/>
      <dgm:t>
        <a:bodyPr/>
        <a:lstStyle/>
        <a:p>
          <a:r>
            <a:rPr lang="en-IN" dirty="0"/>
            <a:t>Data Curation</a:t>
          </a:r>
        </a:p>
      </dgm:t>
    </dgm:pt>
    <dgm:pt modelId="{F468344D-70B6-4910-AF2D-43793F42C976}" type="parTrans" cxnId="{4C8E6014-632B-4349-AAAB-E5A2DFA70DC5}">
      <dgm:prSet/>
      <dgm:spPr/>
      <dgm:t>
        <a:bodyPr/>
        <a:lstStyle/>
        <a:p>
          <a:endParaRPr lang="en-IN"/>
        </a:p>
      </dgm:t>
    </dgm:pt>
    <dgm:pt modelId="{4D1DE0D5-418D-43AA-97DE-A54CD9345B88}" type="sibTrans" cxnId="{4C8E6014-632B-4349-AAAB-E5A2DFA70DC5}">
      <dgm:prSet/>
      <dgm:spPr/>
      <dgm:t>
        <a:bodyPr/>
        <a:lstStyle/>
        <a:p>
          <a:endParaRPr lang="en-IN"/>
        </a:p>
      </dgm:t>
    </dgm:pt>
    <dgm:pt modelId="{5D2925C7-F12F-4F0F-8A78-AC3CCAA02B05}">
      <dgm:prSet phldrT="[Text]" custT="1"/>
      <dgm:spPr/>
      <dgm:t>
        <a:bodyPr/>
        <a:lstStyle/>
        <a:p>
          <a:r>
            <a:rPr lang="en-IN" sz="1800" dirty="0"/>
            <a:t>Cleaned and analysed the data </a:t>
          </a:r>
        </a:p>
      </dgm:t>
    </dgm:pt>
    <dgm:pt modelId="{8E011166-FCC1-4AD7-B2DB-65EB160BAF29}" type="parTrans" cxnId="{2D839662-0186-4DC0-B755-0FBFD44E9FDD}">
      <dgm:prSet/>
      <dgm:spPr/>
      <dgm:t>
        <a:bodyPr/>
        <a:lstStyle/>
        <a:p>
          <a:endParaRPr lang="en-IN"/>
        </a:p>
      </dgm:t>
    </dgm:pt>
    <dgm:pt modelId="{261BC2B0-A2D1-4792-B0BB-D59F8F577E64}" type="sibTrans" cxnId="{2D839662-0186-4DC0-B755-0FBFD44E9FDD}">
      <dgm:prSet/>
      <dgm:spPr/>
      <dgm:t>
        <a:bodyPr/>
        <a:lstStyle/>
        <a:p>
          <a:endParaRPr lang="en-IN"/>
        </a:p>
      </dgm:t>
    </dgm:pt>
    <dgm:pt modelId="{AF7CF2BB-74FD-4CD2-9657-6B8C9A162F48}">
      <dgm:prSet phldrT="[Text]"/>
      <dgm:spPr/>
      <dgm:t>
        <a:bodyPr/>
        <a:lstStyle/>
        <a:p>
          <a:r>
            <a:rPr lang="en-IN"/>
            <a:t>Data Exploration</a:t>
          </a:r>
        </a:p>
      </dgm:t>
    </dgm:pt>
    <dgm:pt modelId="{63126AB1-D0CB-47A7-A86D-AB85EB4500D0}" type="parTrans" cxnId="{49E45BDC-FA87-4A90-8EB9-DF6A680000DC}">
      <dgm:prSet/>
      <dgm:spPr/>
      <dgm:t>
        <a:bodyPr/>
        <a:lstStyle/>
        <a:p>
          <a:endParaRPr lang="en-IN"/>
        </a:p>
      </dgm:t>
    </dgm:pt>
    <dgm:pt modelId="{E5F2357A-4273-43C6-B139-7C7134CE1B6C}" type="sibTrans" cxnId="{49E45BDC-FA87-4A90-8EB9-DF6A680000DC}">
      <dgm:prSet/>
      <dgm:spPr/>
      <dgm:t>
        <a:bodyPr/>
        <a:lstStyle/>
        <a:p>
          <a:endParaRPr lang="en-IN"/>
        </a:p>
      </dgm:t>
    </dgm:pt>
    <dgm:pt modelId="{01F8DE15-0E69-4999-A67A-2E768621AE60}">
      <dgm:prSet phldrT="[Text]" custT="1"/>
      <dgm:spPr/>
      <dgm:t>
        <a:bodyPr/>
        <a:lstStyle/>
        <a:p>
          <a:r>
            <a:rPr lang="en-IN" sz="1800" dirty="0"/>
            <a:t>Studied the features of the dataset like age, gender, etc.</a:t>
          </a:r>
        </a:p>
      </dgm:t>
    </dgm:pt>
    <dgm:pt modelId="{C106C729-5725-488F-AA97-62374274D646}" type="parTrans" cxnId="{1E47FE8B-86C0-4E16-895E-302773645BC8}">
      <dgm:prSet/>
      <dgm:spPr/>
      <dgm:t>
        <a:bodyPr/>
        <a:lstStyle/>
        <a:p>
          <a:endParaRPr lang="en-IN"/>
        </a:p>
      </dgm:t>
    </dgm:pt>
    <dgm:pt modelId="{2509D26E-B57E-4C9C-B059-037F26B69B6B}" type="sibTrans" cxnId="{1E47FE8B-86C0-4E16-895E-302773645BC8}">
      <dgm:prSet/>
      <dgm:spPr/>
      <dgm:t>
        <a:bodyPr/>
        <a:lstStyle/>
        <a:p>
          <a:endParaRPr lang="en-IN"/>
        </a:p>
      </dgm:t>
    </dgm:pt>
    <dgm:pt modelId="{F7D896D3-3997-4502-859F-587C8882265C}">
      <dgm:prSet phldrT="[Text]"/>
      <dgm:spPr/>
      <dgm:t>
        <a:bodyPr/>
        <a:lstStyle/>
        <a:p>
          <a:r>
            <a:rPr lang="en-IN"/>
            <a:t>Model Development</a:t>
          </a:r>
        </a:p>
      </dgm:t>
    </dgm:pt>
    <dgm:pt modelId="{8DA5021A-BF8E-407C-BE04-1E973747A93B}" type="parTrans" cxnId="{6162933E-DB0E-4663-88B3-9C0EAAC7DF48}">
      <dgm:prSet/>
      <dgm:spPr/>
      <dgm:t>
        <a:bodyPr/>
        <a:lstStyle/>
        <a:p>
          <a:endParaRPr lang="en-IN"/>
        </a:p>
      </dgm:t>
    </dgm:pt>
    <dgm:pt modelId="{A444FFB6-1026-403B-AB24-8F645331AAFA}" type="sibTrans" cxnId="{6162933E-DB0E-4663-88B3-9C0EAAC7DF48}">
      <dgm:prSet/>
      <dgm:spPr/>
      <dgm:t>
        <a:bodyPr/>
        <a:lstStyle/>
        <a:p>
          <a:endParaRPr lang="en-IN"/>
        </a:p>
      </dgm:t>
    </dgm:pt>
    <dgm:pt modelId="{FC70A0F1-03B1-45E2-8C77-904E8C36B270}">
      <dgm:prSet phldrT="[Text]" custT="1"/>
      <dgm:spPr/>
      <dgm:t>
        <a:bodyPr/>
        <a:lstStyle/>
        <a:p>
          <a:r>
            <a:rPr lang="en-IN" sz="1800"/>
            <a:t>Kmeans</a:t>
          </a:r>
        </a:p>
      </dgm:t>
    </dgm:pt>
    <dgm:pt modelId="{BD3D99EC-AE0A-4AAE-8004-3DFDFD8549C3}" type="parTrans" cxnId="{F72FEC03-975A-4607-9A84-14E1BFC2777C}">
      <dgm:prSet/>
      <dgm:spPr/>
      <dgm:t>
        <a:bodyPr/>
        <a:lstStyle/>
        <a:p>
          <a:endParaRPr lang="en-IN"/>
        </a:p>
      </dgm:t>
    </dgm:pt>
    <dgm:pt modelId="{41C53851-8DB7-4506-8710-7756279C2659}" type="sibTrans" cxnId="{F72FEC03-975A-4607-9A84-14E1BFC2777C}">
      <dgm:prSet/>
      <dgm:spPr/>
      <dgm:t>
        <a:bodyPr/>
        <a:lstStyle/>
        <a:p>
          <a:endParaRPr lang="en-IN"/>
        </a:p>
      </dgm:t>
    </dgm:pt>
    <dgm:pt modelId="{C5C924E7-587A-4260-BC2F-27FEC47A09A7}">
      <dgm:prSet phldrT="[Text]" custT="1"/>
      <dgm:spPr/>
      <dgm:t>
        <a:bodyPr/>
        <a:lstStyle/>
        <a:p>
          <a:r>
            <a:rPr lang="en-IN" sz="1800" dirty="0"/>
            <a:t>KNN</a:t>
          </a:r>
        </a:p>
      </dgm:t>
    </dgm:pt>
    <dgm:pt modelId="{94B47A60-F579-4F19-9FA3-ABB42F3ABCA2}" type="parTrans" cxnId="{B4F1C8C7-4B69-42D8-840B-4EA989C570BE}">
      <dgm:prSet/>
      <dgm:spPr/>
      <dgm:t>
        <a:bodyPr/>
        <a:lstStyle/>
        <a:p>
          <a:endParaRPr lang="en-IN"/>
        </a:p>
      </dgm:t>
    </dgm:pt>
    <dgm:pt modelId="{13A63440-28EA-4506-81EE-7DFC95BE9566}" type="sibTrans" cxnId="{B4F1C8C7-4B69-42D8-840B-4EA989C570BE}">
      <dgm:prSet/>
      <dgm:spPr/>
      <dgm:t>
        <a:bodyPr/>
        <a:lstStyle/>
        <a:p>
          <a:endParaRPr lang="en-IN"/>
        </a:p>
      </dgm:t>
    </dgm:pt>
    <dgm:pt modelId="{10DA9FB6-0C3A-4784-8BBB-0773D27EB8B1}">
      <dgm:prSet phldrT="[Text]" custT="1"/>
      <dgm:spPr/>
      <dgm:t>
        <a:bodyPr/>
        <a:lstStyle/>
        <a:p>
          <a:r>
            <a:rPr lang="en-IN" sz="1800" dirty="0"/>
            <a:t>DBSCAN</a:t>
          </a:r>
        </a:p>
      </dgm:t>
    </dgm:pt>
    <dgm:pt modelId="{A689E2F8-E5BF-4F26-B3A7-5CAB61A88385}" type="parTrans" cxnId="{23E8C312-F5C0-49EC-8D66-7EF448A82B36}">
      <dgm:prSet/>
      <dgm:spPr/>
      <dgm:t>
        <a:bodyPr/>
        <a:lstStyle/>
        <a:p>
          <a:endParaRPr lang="en-IN"/>
        </a:p>
      </dgm:t>
    </dgm:pt>
    <dgm:pt modelId="{32113DF3-882E-415B-A981-4E834B12E1B1}" type="sibTrans" cxnId="{23E8C312-F5C0-49EC-8D66-7EF448A82B36}">
      <dgm:prSet/>
      <dgm:spPr/>
      <dgm:t>
        <a:bodyPr/>
        <a:lstStyle/>
        <a:p>
          <a:endParaRPr lang="en-IN"/>
        </a:p>
      </dgm:t>
    </dgm:pt>
    <dgm:pt modelId="{7AE8F600-02CA-46B4-A0FB-C17FE15CE588}" type="pres">
      <dgm:prSet presAssocID="{BE1A9D7F-C4ED-4CCD-BCCF-B2EC3218BB78}" presName="rootnode" presStyleCnt="0">
        <dgm:presLayoutVars>
          <dgm:chMax/>
          <dgm:chPref/>
          <dgm:dir/>
          <dgm:animLvl val="lvl"/>
        </dgm:presLayoutVars>
      </dgm:prSet>
      <dgm:spPr/>
    </dgm:pt>
    <dgm:pt modelId="{0D8EDF4D-BD80-466D-898D-631FF82C1538}" type="pres">
      <dgm:prSet presAssocID="{6583EFF0-2C34-449A-92A1-EF40EC6EE838}" presName="composite" presStyleCnt="0"/>
      <dgm:spPr/>
    </dgm:pt>
    <dgm:pt modelId="{5ED06324-E3A0-4BBF-B597-9C08C613DF04}" type="pres">
      <dgm:prSet presAssocID="{6583EFF0-2C34-449A-92A1-EF40EC6EE838}" presName="bentUpArrow1" presStyleLbl="alignImgPlace1" presStyleIdx="0" presStyleCnt="2"/>
      <dgm:spPr/>
    </dgm:pt>
    <dgm:pt modelId="{4C0C0B70-137F-48E0-8D46-2FAC51911672}" type="pres">
      <dgm:prSet presAssocID="{6583EFF0-2C34-449A-92A1-EF40EC6EE838}" presName="ParentText" presStyleLbl="node1" presStyleIdx="0" presStyleCnt="3" custLinFactNeighborX="-3657" custLinFactNeighborY="-1815">
        <dgm:presLayoutVars>
          <dgm:chMax val="1"/>
          <dgm:chPref val="1"/>
          <dgm:bulletEnabled val="1"/>
        </dgm:presLayoutVars>
      </dgm:prSet>
      <dgm:spPr/>
    </dgm:pt>
    <dgm:pt modelId="{92C22FDC-50EF-4C11-9F85-B194736B6295}" type="pres">
      <dgm:prSet presAssocID="{6583EFF0-2C34-449A-92A1-EF40EC6EE838}" presName="ChildText" presStyleLbl="revTx" presStyleIdx="0" presStyleCnt="3" custScaleX="258882" custScaleY="48573" custLinFactX="11847" custLinFactNeighborX="100000">
        <dgm:presLayoutVars>
          <dgm:chMax val="0"/>
          <dgm:chPref val="0"/>
          <dgm:bulletEnabled val="1"/>
        </dgm:presLayoutVars>
      </dgm:prSet>
      <dgm:spPr/>
    </dgm:pt>
    <dgm:pt modelId="{3BD3CEF9-565E-4962-A810-7DBE543C22E2}" type="pres">
      <dgm:prSet presAssocID="{4D1DE0D5-418D-43AA-97DE-A54CD9345B88}" presName="sibTrans" presStyleCnt="0"/>
      <dgm:spPr/>
    </dgm:pt>
    <dgm:pt modelId="{54FE12B3-CB69-40B6-A17B-6EF2FFE199CC}" type="pres">
      <dgm:prSet presAssocID="{AF7CF2BB-74FD-4CD2-9657-6B8C9A162F48}" presName="composite" presStyleCnt="0"/>
      <dgm:spPr/>
    </dgm:pt>
    <dgm:pt modelId="{A1266C8A-A864-49FD-A51F-9D83B88FF585}" type="pres">
      <dgm:prSet presAssocID="{AF7CF2BB-74FD-4CD2-9657-6B8C9A162F48}" presName="bentUpArrow1" presStyleLbl="alignImgPlace1" presStyleIdx="1" presStyleCnt="2"/>
      <dgm:spPr/>
    </dgm:pt>
    <dgm:pt modelId="{B10D3F2B-19FE-485C-BA1A-D58DC84ABF06}" type="pres">
      <dgm:prSet presAssocID="{AF7CF2BB-74FD-4CD2-9657-6B8C9A162F48}" presName="ParentText" presStyleLbl="node1" presStyleIdx="1" presStyleCnt="3" custLinFactNeighborX="-32341">
        <dgm:presLayoutVars>
          <dgm:chMax val="1"/>
          <dgm:chPref val="1"/>
          <dgm:bulletEnabled val="1"/>
        </dgm:presLayoutVars>
      </dgm:prSet>
      <dgm:spPr/>
    </dgm:pt>
    <dgm:pt modelId="{E484EE42-75F3-4FBC-9956-EC05DA4DBEDB}" type="pres">
      <dgm:prSet presAssocID="{AF7CF2BB-74FD-4CD2-9657-6B8C9A162F48}" presName="ChildText" presStyleLbl="revTx" presStyleIdx="1" presStyleCnt="3" custScaleX="234352" custScaleY="43886" custLinFactNeighborX="42182">
        <dgm:presLayoutVars>
          <dgm:chMax val="0"/>
          <dgm:chPref val="0"/>
          <dgm:bulletEnabled val="1"/>
        </dgm:presLayoutVars>
      </dgm:prSet>
      <dgm:spPr/>
    </dgm:pt>
    <dgm:pt modelId="{CDBE12D7-CE02-4007-8B69-5E15F17D4E0E}" type="pres">
      <dgm:prSet presAssocID="{E5F2357A-4273-43C6-B139-7C7134CE1B6C}" presName="sibTrans" presStyleCnt="0"/>
      <dgm:spPr/>
    </dgm:pt>
    <dgm:pt modelId="{2086006A-E675-4369-8A20-475670EABA23}" type="pres">
      <dgm:prSet presAssocID="{F7D896D3-3997-4502-859F-587C8882265C}" presName="composite" presStyleCnt="0"/>
      <dgm:spPr/>
    </dgm:pt>
    <dgm:pt modelId="{59731943-1BAE-480F-8CE7-A7E1F874E8FC}" type="pres">
      <dgm:prSet presAssocID="{F7D896D3-3997-4502-859F-587C8882265C}" presName="ParentText" presStyleLbl="node1" presStyleIdx="2" presStyleCnt="3" custLinFactNeighborX="-29303">
        <dgm:presLayoutVars>
          <dgm:chMax val="1"/>
          <dgm:chPref val="1"/>
          <dgm:bulletEnabled val="1"/>
        </dgm:presLayoutVars>
      </dgm:prSet>
      <dgm:spPr/>
    </dgm:pt>
    <dgm:pt modelId="{123125E1-6EB8-4AED-8557-4CDC010D3903}" type="pres">
      <dgm:prSet presAssocID="{F7D896D3-3997-4502-859F-587C8882265C}" presName="FinalChildText" presStyleLbl="revTx" presStyleIdx="2" presStyleCnt="3" custScaleX="87553">
        <dgm:presLayoutVars>
          <dgm:chMax val="0"/>
          <dgm:chPref val="0"/>
          <dgm:bulletEnabled val="1"/>
        </dgm:presLayoutVars>
      </dgm:prSet>
      <dgm:spPr/>
    </dgm:pt>
  </dgm:ptLst>
  <dgm:cxnLst>
    <dgm:cxn modelId="{F72FEC03-975A-4607-9A84-14E1BFC2777C}" srcId="{F7D896D3-3997-4502-859F-587C8882265C}" destId="{FC70A0F1-03B1-45E2-8C77-904E8C36B270}" srcOrd="0" destOrd="0" parTransId="{BD3D99EC-AE0A-4AAE-8004-3DFDFD8549C3}" sibTransId="{41C53851-8DB7-4506-8710-7756279C2659}"/>
    <dgm:cxn modelId="{23E8C312-F5C0-49EC-8D66-7EF448A82B36}" srcId="{F7D896D3-3997-4502-859F-587C8882265C}" destId="{10DA9FB6-0C3A-4784-8BBB-0773D27EB8B1}" srcOrd="1" destOrd="0" parTransId="{A689E2F8-E5BF-4F26-B3A7-5CAB61A88385}" sibTransId="{32113DF3-882E-415B-A981-4E834B12E1B1}"/>
    <dgm:cxn modelId="{4C8E6014-632B-4349-AAAB-E5A2DFA70DC5}" srcId="{BE1A9D7F-C4ED-4CCD-BCCF-B2EC3218BB78}" destId="{6583EFF0-2C34-449A-92A1-EF40EC6EE838}" srcOrd="0" destOrd="0" parTransId="{F468344D-70B6-4910-AF2D-43793F42C976}" sibTransId="{4D1DE0D5-418D-43AA-97DE-A54CD9345B88}"/>
    <dgm:cxn modelId="{D93BBA2B-753D-489C-9799-19CB56903279}" type="presOf" srcId="{FC70A0F1-03B1-45E2-8C77-904E8C36B270}" destId="{123125E1-6EB8-4AED-8557-4CDC010D3903}" srcOrd="0" destOrd="0" presId="urn:microsoft.com/office/officeart/2005/8/layout/StepDownProcess"/>
    <dgm:cxn modelId="{6162933E-DB0E-4663-88B3-9C0EAAC7DF48}" srcId="{BE1A9D7F-C4ED-4CCD-BCCF-B2EC3218BB78}" destId="{F7D896D3-3997-4502-859F-587C8882265C}" srcOrd="2" destOrd="0" parTransId="{8DA5021A-BF8E-407C-BE04-1E973747A93B}" sibTransId="{A444FFB6-1026-403B-AB24-8F645331AAFA}"/>
    <dgm:cxn modelId="{0E8BB95E-A657-4D9D-8C16-D427E3613C11}" type="presOf" srcId="{10DA9FB6-0C3A-4784-8BBB-0773D27EB8B1}" destId="{123125E1-6EB8-4AED-8557-4CDC010D3903}" srcOrd="0" destOrd="1" presId="urn:microsoft.com/office/officeart/2005/8/layout/StepDownProcess"/>
    <dgm:cxn modelId="{2D839662-0186-4DC0-B755-0FBFD44E9FDD}" srcId="{6583EFF0-2C34-449A-92A1-EF40EC6EE838}" destId="{5D2925C7-F12F-4F0F-8A78-AC3CCAA02B05}" srcOrd="0" destOrd="0" parTransId="{8E011166-FCC1-4AD7-B2DB-65EB160BAF29}" sibTransId="{261BC2B0-A2D1-4792-B0BB-D59F8F577E64}"/>
    <dgm:cxn modelId="{DE1D1E74-B5E8-42C2-9D8B-6E492F3F642D}" type="presOf" srcId="{5D2925C7-F12F-4F0F-8A78-AC3CCAA02B05}" destId="{92C22FDC-50EF-4C11-9F85-B194736B6295}" srcOrd="0" destOrd="0" presId="urn:microsoft.com/office/officeart/2005/8/layout/StepDownProcess"/>
    <dgm:cxn modelId="{1E47FE8B-86C0-4E16-895E-302773645BC8}" srcId="{AF7CF2BB-74FD-4CD2-9657-6B8C9A162F48}" destId="{01F8DE15-0E69-4999-A67A-2E768621AE60}" srcOrd="0" destOrd="0" parTransId="{C106C729-5725-488F-AA97-62374274D646}" sibTransId="{2509D26E-B57E-4C9C-B059-037F26B69B6B}"/>
    <dgm:cxn modelId="{9DE6CFA8-DD35-4750-BA6D-5076B29FF92A}" type="presOf" srcId="{01F8DE15-0E69-4999-A67A-2E768621AE60}" destId="{E484EE42-75F3-4FBC-9956-EC05DA4DBEDB}" srcOrd="0" destOrd="0" presId="urn:microsoft.com/office/officeart/2005/8/layout/StepDownProcess"/>
    <dgm:cxn modelId="{9627C8BC-998A-4482-9D46-23823572BF6F}" type="presOf" srcId="{6583EFF0-2C34-449A-92A1-EF40EC6EE838}" destId="{4C0C0B70-137F-48E0-8D46-2FAC51911672}" srcOrd="0" destOrd="0" presId="urn:microsoft.com/office/officeart/2005/8/layout/StepDownProcess"/>
    <dgm:cxn modelId="{267207BE-788D-428F-8FFD-81DFEA4CE937}" type="presOf" srcId="{C5C924E7-587A-4260-BC2F-27FEC47A09A7}" destId="{123125E1-6EB8-4AED-8557-4CDC010D3903}" srcOrd="0" destOrd="2" presId="urn:microsoft.com/office/officeart/2005/8/layout/StepDownProcess"/>
    <dgm:cxn modelId="{A6EB93C2-290D-43B1-BB63-FC7329470D74}" type="presOf" srcId="{F7D896D3-3997-4502-859F-587C8882265C}" destId="{59731943-1BAE-480F-8CE7-A7E1F874E8FC}" srcOrd="0" destOrd="0" presId="urn:microsoft.com/office/officeart/2005/8/layout/StepDownProcess"/>
    <dgm:cxn modelId="{B4F1C8C7-4B69-42D8-840B-4EA989C570BE}" srcId="{F7D896D3-3997-4502-859F-587C8882265C}" destId="{C5C924E7-587A-4260-BC2F-27FEC47A09A7}" srcOrd="2" destOrd="0" parTransId="{94B47A60-F579-4F19-9FA3-ABB42F3ABCA2}" sibTransId="{13A63440-28EA-4506-81EE-7DFC95BE9566}"/>
    <dgm:cxn modelId="{49E45BDC-FA87-4A90-8EB9-DF6A680000DC}" srcId="{BE1A9D7F-C4ED-4CCD-BCCF-B2EC3218BB78}" destId="{AF7CF2BB-74FD-4CD2-9657-6B8C9A162F48}" srcOrd="1" destOrd="0" parTransId="{63126AB1-D0CB-47A7-A86D-AB85EB4500D0}" sibTransId="{E5F2357A-4273-43C6-B139-7C7134CE1B6C}"/>
    <dgm:cxn modelId="{3A173AF3-B910-4562-B903-2CC8AC0F334B}" type="presOf" srcId="{AF7CF2BB-74FD-4CD2-9657-6B8C9A162F48}" destId="{B10D3F2B-19FE-485C-BA1A-D58DC84ABF06}" srcOrd="0" destOrd="0" presId="urn:microsoft.com/office/officeart/2005/8/layout/StepDownProcess"/>
    <dgm:cxn modelId="{54AE27F5-45BC-4584-B696-D004E77E6EFF}" type="presOf" srcId="{BE1A9D7F-C4ED-4CCD-BCCF-B2EC3218BB78}" destId="{7AE8F600-02CA-46B4-A0FB-C17FE15CE588}" srcOrd="0" destOrd="0" presId="urn:microsoft.com/office/officeart/2005/8/layout/StepDownProcess"/>
    <dgm:cxn modelId="{47EAA1D8-353B-4AD8-BC5F-71E1EDBD6BBA}" type="presParOf" srcId="{7AE8F600-02CA-46B4-A0FB-C17FE15CE588}" destId="{0D8EDF4D-BD80-466D-898D-631FF82C1538}" srcOrd="0" destOrd="0" presId="urn:microsoft.com/office/officeart/2005/8/layout/StepDownProcess"/>
    <dgm:cxn modelId="{55D131D3-279F-4B56-BA6D-913F98967786}" type="presParOf" srcId="{0D8EDF4D-BD80-466D-898D-631FF82C1538}" destId="{5ED06324-E3A0-4BBF-B597-9C08C613DF04}" srcOrd="0" destOrd="0" presId="urn:microsoft.com/office/officeart/2005/8/layout/StepDownProcess"/>
    <dgm:cxn modelId="{85B5A9D6-11F9-461A-86C5-FA5CB7B3E837}" type="presParOf" srcId="{0D8EDF4D-BD80-466D-898D-631FF82C1538}" destId="{4C0C0B70-137F-48E0-8D46-2FAC51911672}" srcOrd="1" destOrd="0" presId="urn:microsoft.com/office/officeart/2005/8/layout/StepDownProcess"/>
    <dgm:cxn modelId="{642AE97B-7ED1-49A2-B76A-1C3F8181AD04}" type="presParOf" srcId="{0D8EDF4D-BD80-466D-898D-631FF82C1538}" destId="{92C22FDC-50EF-4C11-9F85-B194736B6295}" srcOrd="2" destOrd="0" presId="urn:microsoft.com/office/officeart/2005/8/layout/StepDownProcess"/>
    <dgm:cxn modelId="{4E77FC39-957D-4904-B6F2-691FE839D500}" type="presParOf" srcId="{7AE8F600-02CA-46B4-A0FB-C17FE15CE588}" destId="{3BD3CEF9-565E-4962-A810-7DBE543C22E2}" srcOrd="1" destOrd="0" presId="urn:microsoft.com/office/officeart/2005/8/layout/StepDownProcess"/>
    <dgm:cxn modelId="{FD094531-71D0-4728-89BF-7EAADFC8B657}" type="presParOf" srcId="{7AE8F600-02CA-46B4-A0FB-C17FE15CE588}" destId="{54FE12B3-CB69-40B6-A17B-6EF2FFE199CC}" srcOrd="2" destOrd="0" presId="urn:microsoft.com/office/officeart/2005/8/layout/StepDownProcess"/>
    <dgm:cxn modelId="{1E954B79-B308-4C87-9D0A-B1E8235D1B52}" type="presParOf" srcId="{54FE12B3-CB69-40B6-A17B-6EF2FFE199CC}" destId="{A1266C8A-A864-49FD-A51F-9D83B88FF585}" srcOrd="0" destOrd="0" presId="urn:microsoft.com/office/officeart/2005/8/layout/StepDownProcess"/>
    <dgm:cxn modelId="{494AFD91-1C14-4B3F-A5FD-206E53D71CF6}" type="presParOf" srcId="{54FE12B3-CB69-40B6-A17B-6EF2FFE199CC}" destId="{B10D3F2B-19FE-485C-BA1A-D58DC84ABF06}" srcOrd="1" destOrd="0" presId="urn:microsoft.com/office/officeart/2005/8/layout/StepDownProcess"/>
    <dgm:cxn modelId="{58D793F2-B859-4445-BF82-4A184681D57C}" type="presParOf" srcId="{54FE12B3-CB69-40B6-A17B-6EF2FFE199CC}" destId="{E484EE42-75F3-4FBC-9956-EC05DA4DBEDB}" srcOrd="2" destOrd="0" presId="urn:microsoft.com/office/officeart/2005/8/layout/StepDownProcess"/>
    <dgm:cxn modelId="{81599FBE-4411-4383-937F-C3D914E3E84C}" type="presParOf" srcId="{7AE8F600-02CA-46B4-A0FB-C17FE15CE588}" destId="{CDBE12D7-CE02-4007-8B69-5E15F17D4E0E}" srcOrd="3" destOrd="0" presId="urn:microsoft.com/office/officeart/2005/8/layout/StepDownProcess"/>
    <dgm:cxn modelId="{21EE0AF2-88A6-4A45-AD67-17933C9D4903}" type="presParOf" srcId="{7AE8F600-02CA-46B4-A0FB-C17FE15CE588}" destId="{2086006A-E675-4369-8A20-475670EABA23}" srcOrd="4" destOrd="0" presId="urn:microsoft.com/office/officeart/2005/8/layout/StepDownProcess"/>
    <dgm:cxn modelId="{6DC43E80-6C1F-4053-BF33-D6EF78ED06C0}" type="presParOf" srcId="{2086006A-E675-4369-8A20-475670EABA23}" destId="{59731943-1BAE-480F-8CE7-A7E1F874E8FC}" srcOrd="0" destOrd="0" presId="urn:microsoft.com/office/officeart/2005/8/layout/StepDownProcess"/>
    <dgm:cxn modelId="{0A101D82-BD30-4738-A10A-3589A2AFF8B1}" type="presParOf" srcId="{2086006A-E675-4369-8A20-475670EABA23}" destId="{123125E1-6EB8-4AED-8557-4CDC010D390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06324-E3A0-4BBF-B597-9C08C613DF04}">
      <dsp:nvSpPr>
        <dsp:cNvPr id="0" name=""/>
        <dsp:cNvSpPr/>
      </dsp:nvSpPr>
      <dsp:spPr>
        <a:xfrm rot="5400000">
          <a:off x="1113372" y="1669746"/>
          <a:ext cx="1476746" cy="168122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C0B70-137F-48E0-8D46-2FAC51911672}">
      <dsp:nvSpPr>
        <dsp:cNvPr id="0" name=""/>
        <dsp:cNvSpPr/>
      </dsp:nvSpPr>
      <dsp:spPr>
        <a:xfrm>
          <a:off x="631211" y="1160"/>
          <a:ext cx="2485972" cy="1740099"/>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Data Curation</a:t>
          </a:r>
        </a:p>
      </dsp:txBody>
      <dsp:txXfrm>
        <a:off x="716171" y="86120"/>
        <a:ext cx="2316052" cy="1570179"/>
      </dsp:txXfrm>
    </dsp:sp>
    <dsp:sp modelId="{92C22FDC-50EF-4C11-9F85-B194736B6295}">
      <dsp:nvSpPr>
        <dsp:cNvPr id="0" name=""/>
        <dsp:cNvSpPr/>
      </dsp:nvSpPr>
      <dsp:spPr>
        <a:xfrm>
          <a:off x="3794015" y="560342"/>
          <a:ext cx="4680740" cy="68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Cleaned and analysed the data </a:t>
          </a:r>
        </a:p>
      </dsp:txBody>
      <dsp:txXfrm>
        <a:off x="3794015" y="560342"/>
        <a:ext cx="4680740" cy="683143"/>
      </dsp:txXfrm>
    </dsp:sp>
    <dsp:sp modelId="{A1266C8A-A864-49FD-A51F-9D83B88FF585}">
      <dsp:nvSpPr>
        <dsp:cNvPr id="0" name=""/>
        <dsp:cNvSpPr/>
      </dsp:nvSpPr>
      <dsp:spPr>
        <a:xfrm rot="5400000">
          <a:off x="3863950" y="3624452"/>
          <a:ext cx="1476746" cy="1681224"/>
        </a:xfrm>
        <a:prstGeom prst="bentUpArrow">
          <a:avLst>
            <a:gd name="adj1" fmla="val 32840"/>
            <a:gd name="adj2" fmla="val 25000"/>
            <a:gd name="adj3" fmla="val 35780"/>
          </a:avLst>
        </a:prstGeom>
        <a:solidFill>
          <a:schemeClr val="accent1">
            <a:tint val="50000"/>
            <a:hueOff val="-7392389"/>
            <a:satOff val="-47166"/>
            <a:lumOff val="84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D3F2B-19FE-485C-BA1A-D58DC84ABF06}">
      <dsp:nvSpPr>
        <dsp:cNvPr id="0" name=""/>
        <dsp:cNvSpPr/>
      </dsp:nvSpPr>
      <dsp:spPr>
        <a:xfrm>
          <a:off x="2668714" y="1987449"/>
          <a:ext cx="2485972" cy="1740099"/>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Data Exploration</a:t>
          </a:r>
        </a:p>
      </dsp:txBody>
      <dsp:txXfrm>
        <a:off x="2753674" y="2072409"/>
        <a:ext cx="2316052" cy="1570179"/>
      </dsp:txXfrm>
    </dsp:sp>
    <dsp:sp modelId="{E484EE42-75F3-4FBC-9956-EC05DA4DBEDB}">
      <dsp:nvSpPr>
        <dsp:cNvPr id="0" name=""/>
        <dsp:cNvSpPr/>
      </dsp:nvSpPr>
      <dsp:spPr>
        <a:xfrm>
          <a:off x="5506768" y="2548008"/>
          <a:ext cx="4237223" cy="61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Studied the features of the dataset like age, gender, etc.</a:t>
          </a:r>
        </a:p>
      </dsp:txBody>
      <dsp:txXfrm>
        <a:off x="5506768" y="2548008"/>
        <a:ext cx="4237223" cy="617223"/>
      </dsp:txXfrm>
    </dsp:sp>
    <dsp:sp modelId="{59731943-1BAE-480F-8CE7-A7E1F874E8FC}">
      <dsp:nvSpPr>
        <dsp:cNvPr id="0" name=""/>
        <dsp:cNvSpPr/>
      </dsp:nvSpPr>
      <dsp:spPr>
        <a:xfrm>
          <a:off x="5494816" y="3942155"/>
          <a:ext cx="2485972" cy="1740099"/>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a:t>Model Development</a:t>
          </a:r>
        </a:p>
      </dsp:txBody>
      <dsp:txXfrm>
        <a:off x="5579776" y="4027115"/>
        <a:ext cx="2316052" cy="1570179"/>
      </dsp:txXfrm>
    </dsp:sp>
    <dsp:sp modelId="{123125E1-6EB8-4AED-8557-4CDC010D3903}">
      <dsp:nvSpPr>
        <dsp:cNvPr id="0" name=""/>
        <dsp:cNvSpPr/>
      </dsp:nvSpPr>
      <dsp:spPr>
        <a:xfrm>
          <a:off x="8821777" y="4108114"/>
          <a:ext cx="1583010" cy="140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a:t>Kmeans</a:t>
          </a:r>
        </a:p>
        <a:p>
          <a:pPr marL="171450" lvl="1" indent="-171450" algn="l" defTabSz="800100">
            <a:lnSpc>
              <a:spcPct val="90000"/>
            </a:lnSpc>
            <a:spcBef>
              <a:spcPct val="0"/>
            </a:spcBef>
            <a:spcAft>
              <a:spcPct val="15000"/>
            </a:spcAft>
            <a:buChar char="•"/>
          </a:pPr>
          <a:r>
            <a:rPr lang="en-IN" sz="1800" kern="1200" dirty="0"/>
            <a:t>DBSCAN</a:t>
          </a:r>
        </a:p>
        <a:p>
          <a:pPr marL="171450" lvl="1" indent="-171450" algn="l" defTabSz="800100">
            <a:lnSpc>
              <a:spcPct val="90000"/>
            </a:lnSpc>
            <a:spcBef>
              <a:spcPct val="0"/>
            </a:spcBef>
            <a:spcAft>
              <a:spcPct val="15000"/>
            </a:spcAft>
            <a:buChar char="•"/>
          </a:pPr>
          <a:r>
            <a:rPr lang="en-IN" sz="1800" kern="1200" dirty="0"/>
            <a:t>KNN</a:t>
          </a:r>
        </a:p>
      </dsp:txBody>
      <dsp:txXfrm>
        <a:off x="8821777" y="4108114"/>
        <a:ext cx="1583010" cy="14064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d-ID"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b25103cab_4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1b25103cab_4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b25103ca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b25103cab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id-ID" sz="800">
                <a:solidFill>
                  <a:srgbClr val="292929"/>
                </a:solidFill>
              </a:rPr>
              <a:t>DBScan is a density-based clustering algorithm that does not specify the number of clusters, and it is not sensitive to outliers. DBScan is a form of unsupervised clustering algorithm that can automatically identify clusters based on the data input and parameters. The major difference between DBScan and K-means is that DBScan can find arbitrary shapes on it own. It has amazing performance at handling outliers and noise because anything that is not within reachable distance from the core point is considered an outlier. </a:t>
            </a:r>
            <a:endParaRPr sz="800"/>
          </a:p>
        </p:txBody>
      </p:sp>
      <p:sp>
        <p:nvSpPr>
          <p:cNvPr id="229" name="Google Shape;229;g11b25103cab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d-ID"/>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b25103cab_6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b25103cab_6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id-ID">
                <a:latin typeface="Cambria"/>
                <a:ea typeface="Cambria"/>
                <a:cs typeface="Cambria"/>
                <a:sym typeface="Cambria"/>
              </a:rPr>
              <a:t>It is difficult to find the number of eps that would give us exact four clusters because it is somewhere in between eps of 4 and 5. Therefore, we have to try to input different eps values to check which one will give me four clusters. After several trials, we found that eps set to 4.35 would give us four clusters.</a:t>
            </a:r>
            <a:endParaRPr/>
          </a:p>
        </p:txBody>
      </p:sp>
      <p:sp>
        <p:nvSpPr>
          <p:cNvPr id="248" name="Google Shape;248;g11b25103cab_6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d-ID"/>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b25103cab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b25103cab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11b25103cab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d-ID"/>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p:cSld name="Title 2">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2"/>
          <p:cNvSpPr/>
          <p:nvPr/>
        </p:nvSpPr>
        <p:spPr>
          <a:xfrm>
            <a:off x="0" y="0"/>
            <a:ext cx="12192000" cy="6858000"/>
          </a:xfrm>
          <a:prstGeom prst="rect">
            <a:avLst/>
          </a:prstGeom>
          <a:solidFill>
            <a:srgbClr val="001E6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pic>
        <p:nvPicPr>
          <p:cNvPr id="19" name="Google Shape;1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2"/>
          <p:cNvSpPr/>
          <p:nvPr/>
        </p:nvSpPr>
        <p:spPr>
          <a:xfrm>
            <a:off x="0" y="0"/>
            <a:ext cx="12192000" cy="6858000"/>
          </a:xfrm>
          <a:prstGeom prst="rect">
            <a:avLst/>
          </a:prstGeom>
          <a:solidFill>
            <a:srgbClr val="001E6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21" name="Google Shape;21;p2"/>
          <p:cNvSpPr txBox="1">
            <a:spLocks noGrp="1"/>
          </p:cNvSpPr>
          <p:nvPr>
            <p:ph type="ctrTitle"/>
          </p:nvPr>
        </p:nvSpPr>
        <p:spPr>
          <a:xfrm>
            <a:off x="2815271" y="2289120"/>
            <a:ext cx="6402301" cy="1655763"/>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chemeClr val="lt1"/>
              </a:buClr>
              <a:buSzPts val="5400"/>
              <a:buFont typeface="Arial"/>
              <a:buNone/>
              <a:defRPr sz="54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body" idx="1"/>
          </p:nvPr>
        </p:nvSpPr>
        <p:spPr>
          <a:xfrm>
            <a:off x="4565242" y="1611477"/>
            <a:ext cx="2902358" cy="29527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Clr>
                <a:schemeClr val="lt1"/>
              </a:buClr>
              <a:buSzPts val="1800"/>
              <a:buFont typeface="Arial"/>
              <a:buNone/>
              <a:defRPr sz="1800" b="1" cap="none">
                <a:solidFill>
                  <a:schemeClr val="lt1"/>
                </a:solidFill>
                <a:latin typeface="Arial"/>
                <a:ea typeface="Arial"/>
                <a:cs typeface="Arial"/>
                <a:sym typeface="Arial"/>
              </a:defRPr>
            </a:lvl1pPr>
            <a:lvl2pPr marL="914400" lvl="1" indent="-228600" algn="l">
              <a:lnSpc>
                <a:spcPct val="100000"/>
              </a:lnSpc>
              <a:spcBef>
                <a:spcPts val="500"/>
              </a:spcBef>
              <a:spcAft>
                <a:spcPts val="0"/>
              </a:spcAft>
              <a:buSzPts val="1400"/>
              <a:buFont typeface="Arial"/>
              <a:buNone/>
              <a:defRPr sz="1400" b="1">
                <a:solidFill>
                  <a:srgbClr val="D50032"/>
                </a:solidFill>
                <a:latin typeface="Arial"/>
                <a:ea typeface="Arial"/>
                <a:cs typeface="Arial"/>
                <a:sym typeface="Arial"/>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
          <p:cNvSpPr txBox="1">
            <a:spLocks noGrp="1"/>
          </p:cNvSpPr>
          <p:nvPr>
            <p:ph type="subTitle" idx="2"/>
          </p:nvPr>
        </p:nvSpPr>
        <p:spPr>
          <a:xfrm>
            <a:off x="3635828" y="4195872"/>
            <a:ext cx="4920344" cy="607572"/>
          </a:xfrm>
          <a:prstGeom prst="rect">
            <a:avLst/>
          </a:prstGeom>
          <a:noFill/>
          <a:ln>
            <a:noFill/>
          </a:ln>
        </p:spPr>
        <p:txBody>
          <a:bodyPr spcFirstLastPara="1" wrap="square" lIns="0" tIns="0" rIns="0" bIns="0" anchor="t" anchorCtr="0">
            <a:noAutofit/>
          </a:bodyPr>
          <a:lstStyle>
            <a:lvl1pPr lvl="0" algn="ctr">
              <a:lnSpc>
                <a:spcPct val="100000"/>
              </a:lnSpc>
              <a:spcBef>
                <a:spcPts val="1000"/>
              </a:spcBef>
              <a:spcAft>
                <a:spcPts val="0"/>
              </a:spcAft>
              <a:buClr>
                <a:schemeClr val="lt1"/>
              </a:buClr>
              <a:buSzPts val="2400"/>
              <a:buFont typeface="Arial"/>
              <a:buNone/>
              <a:defRPr sz="2400">
                <a:solidFill>
                  <a:schemeClr val="lt1"/>
                </a:solidFill>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Clr>
                <a:srgbClr val="AAAAAA"/>
              </a:buClr>
              <a:buSzPts val="1600"/>
              <a:buNone/>
              <a:defRPr sz="1600"/>
            </a:lvl4pPr>
            <a:lvl5pPr lvl="4" algn="ctr">
              <a:lnSpc>
                <a:spcPct val="90000"/>
              </a:lnSpc>
              <a:spcBef>
                <a:spcPts val="500"/>
              </a:spcBef>
              <a:spcAft>
                <a:spcPts val="0"/>
              </a:spcAft>
              <a:buClr>
                <a:srgbClr val="AAAAAA"/>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4" name="Google Shape;24;p2"/>
          <p:cNvPicPr preferRelativeResize="0"/>
          <p:nvPr/>
        </p:nvPicPr>
        <p:blipFill rotWithShape="1">
          <a:blip r:embed="rId3">
            <a:alphaModFix/>
          </a:blip>
          <a:srcRect/>
          <a:stretch/>
        </p:blipFill>
        <p:spPr>
          <a:xfrm>
            <a:off x="4368156" y="5600870"/>
            <a:ext cx="3455688" cy="7006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9">
  <p:cSld name="Content 9">
    <p:spTree>
      <p:nvGrpSpPr>
        <p:cNvPr id="1" name="Shape 102"/>
        <p:cNvGrpSpPr/>
        <p:nvPr/>
      </p:nvGrpSpPr>
      <p:grpSpPr>
        <a:xfrm>
          <a:off x="0" y="0"/>
          <a:ext cx="0" cy="0"/>
          <a:chOff x="0" y="0"/>
          <a:chExt cx="0" cy="0"/>
        </a:xfrm>
      </p:grpSpPr>
      <p:sp>
        <p:nvSpPr>
          <p:cNvPr id="103" name="Google Shape;103;p13"/>
          <p:cNvSpPr>
            <a:spLocks noGrp="1"/>
          </p:cNvSpPr>
          <p:nvPr>
            <p:ph type="pic" idx="2"/>
          </p:nvPr>
        </p:nvSpPr>
        <p:spPr>
          <a:xfrm>
            <a:off x="571500" y="1196599"/>
            <a:ext cx="11049000" cy="3157474"/>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13"/>
          <p:cNvSpPr txBox="1">
            <a:spLocks noGrp="1"/>
          </p:cNvSpPr>
          <p:nvPr>
            <p:ph type="title"/>
          </p:nvPr>
        </p:nvSpPr>
        <p:spPr>
          <a:xfrm>
            <a:off x="571500" y="429610"/>
            <a:ext cx="5980129" cy="76698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3"/>
          <p:cNvSpPr txBox="1">
            <a:spLocks noGrp="1"/>
          </p:cNvSpPr>
          <p:nvPr>
            <p:ph type="body" idx="1"/>
          </p:nvPr>
        </p:nvSpPr>
        <p:spPr>
          <a:xfrm>
            <a:off x="571500" y="4654550"/>
            <a:ext cx="6196944" cy="16065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2000"/>
              <a:buFont typeface="Arial"/>
              <a:buNone/>
              <a:defRPr b="0" i="0">
                <a:latin typeface="Arial"/>
                <a:ea typeface="Arial"/>
                <a:cs typeface="Arial"/>
                <a:sym typeface="Arial"/>
              </a:defRPr>
            </a:lvl1pPr>
            <a:lvl2pPr marL="914400" lvl="1" indent="-355600" algn="l">
              <a:lnSpc>
                <a:spcPct val="100000"/>
              </a:lnSpc>
              <a:spcBef>
                <a:spcPts val="500"/>
              </a:spcBef>
              <a:spcAft>
                <a:spcPts val="0"/>
              </a:spcAft>
              <a:buClr>
                <a:srgbClr val="001E62"/>
              </a:buClr>
              <a:buSzPts val="2000"/>
              <a:buChar char="•"/>
              <a:defRPr/>
            </a:lvl2pPr>
            <a:lvl3pPr marL="1371600" lvl="2" indent="-330200" algn="l">
              <a:lnSpc>
                <a:spcPct val="100000"/>
              </a:lnSpc>
              <a:spcBef>
                <a:spcPts val="500"/>
              </a:spcBef>
              <a:spcAft>
                <a:spcPts val="0"/>
              </a:spcAft>
              <a:buClr>
                <a:srgbClr val="001E62"/>
              </a:buClr>
              <a:buSzPts val="1600"/>
              <a:buChar char="–"/>
              <a:defRPr/>
            </a:lvl3pPr>
            <a:lvl4pPr marL="1828800" lvl="3" indent="-304800" algn="l">
              <a:lnSpc>
                <a:spcPct val="100000"/>
              </a:lnSpc>
              <a:spcBef>
                <a:spcPts val="500"/>
              </a:spcBef>
              <a:spcAft>
                <a:spcPts val="0"/>
              </a:spcAft>
              <a:buClr>
                <a:srgbClr val="001E62"/>
              </a:buClr>
              <a:buSzPts val="1200"/>
              <a:buChar char="•"/>
              <a:defRPr sz="1200">
                <a:solidFill>
                  <a:schemeClr val="dk1"/>
                </a:solidFill>
              </a:defRPr>
            </a:lvl4pPr>
            <a:lvl5pPr marL="2286000" lvl="4" indent="-304800" algn="l">
              <a:lnSpc>
                <a:spcPct val="100000"/>
              </a:lnSpc>
              <a:spcBef>
                <a:spcPts val="500"/>
              </a:spcBef>
              <a:spcAft>
                <a:spcPts val="0"/>
              </a:spcAft>
              <a:buClr>
                <a:srgbClr val="001E62"/>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3"/>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4"/>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110"/>
        <p:cNvGrpSpPr/>
        <p:nvPr/>
      </p:nvGrpSpPr>
      <p:grpSpPr>
        <a:xfrm>
          <a:off x="0" y="0"/>
          <a:ext cx="0" cy="0"/>
          <a:chOff x="0" y="0"/>
          <a:chExt cx="0" cy="0"/>
        </a:xfrm>
      </p:grpSpPr>
      <p:pic>
        <p:nvPicPr>
          <p:cNvPr id="111" name="Google Shape;111;p15"/>
          <p:cNvPicPr preferRelativeResize="0"/>
          <p:nvPr/>
        </p:nvPicPr>
        <p:blipFill rotWithShape="1">
          <a:blip r:embed="rId2">
            <a:alphaModFix/>
          </a:blip>
          <a:srcRect t="61110" b="7037"/>
          <a:stretch/>
        </p:blipFill>
        <p:spPr>
          <a:xfrm>
            <a:off x="0" y="2331188"/>
            <a:ext cx="12192000" cy="2184400"/>
          </a:xfrm>
          <a:prstGeom prst="rect">
            <a:avLst/>
          </a:prstGeom>
          <a:noFill/>
          <a:ln>
            <a:noFill/>
          </a:ln>
        </p:spPr>
      </p:pic>
      <p:sp>
        <p:nvSpPr>
          <p:cNvPr id="112" name="Google Shape;112;p15"/>
          <p:cNvSpPr/>
          <p:nvPr/>
        </p:nvSpPr>
        <p:spPr>
          <a:xfrm>
            <a:off x="-1" y="2340565"/>
            <a:ext cx="12192000" cy="2184400"/>
          </a:xfrm>
          <a:prstGeom prst="rect">
            <a:avLst/>
          </a:prstGeom>
          <a:solidFill>
            <a:srgbClr val="001E62">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113" name="Google Shape;113;p15"/>
          <p:cNvSpPr txBox="1">
            <a:spLocks noGrp="1"/>
          </p:cNvSpPr>
          <p:nvPr>
            <p:ph type="title"/>
          </p:nvPr>
        </p:nvSpPr>
        <p:spPr>
          <a:xfrm>
            <a:off x="578068" y="3156054"/>
            <a:ext cx="11035861" cy="76698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ivider 2">
  <p:cSld name="Divider 2">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2">
            <a:alphaModFix/>
          </a:blip>
          <a:srcRect l="1" t="85786" r="3" b="1250"/>
          <a:stretch/>
        </p:blipFill>
        <p:spPr>
          <a:xfrm>
            <a:off x="0" y="6007100"/>
            <a:ext cx="12192000" cy="889000"/>
          </a:xfrm>
          <a:prstGeom prst="rect">
            <a:avLst/>
          </a:prstGeom>
          <a:noFill/>
          <a:ln>
            <a:noFill/>
          </a:ln>
        </p:spPr>
      </p:pic>
      <p:sp>
        <p:nvSpPr>
          <p:cNvPr id="117" name="Google Shape;117;p16"/>
          <p:cNvSpPr/>
          <p:nvPr/>
        </p:nvSpPr>
        <p:spPr>
          <a:xfrm>
            <a:off x="196645" y="6409044"/>
            <a:ext cx="304800" cy="30777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118" name="Google Shape;118;p16"/>
          <p:cNvSpPr txBox="1">
            <a:spLocks noGrp="1"/>
          </p:cNvSpPr>
          <p:nvPr>
            <p:ph type="title"/>
          </p:nvPr>
        </p:nvSpPr>
        <p:spPr>
          <a:xfrm>
            <a:off x="578069" y="2793176"/>
            <a:ext cx="11035861" cy="76698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accent2"/>
              </a:buClr>
              <a:buSzPts val="3600"/>
              <a:buFont typeface="Arial"/>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p:nvPr/>
        </p:nvSpPr>
        <p:spPr>
          <a:xfrm>
            <a:off x="157317" y="6369355"/>
            <a:ext cx="60157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id-ID" sz="1400" b="1">
                <a:solidFill>
                  <a:schemeClr val="accent2"/>
                </a:solidFill>
                <a:latin typeface="Arial"/>
                <a:ea typeface="Arial"/>
                <a:cs typeface="Arial"/>
                <a:sym typeface="Arial"/>
              </a:rPr>
              <a:t>‹#›</a:t>
            </a:fld>
            <a:endParaRPr sz="1400" b="1">
              <a:solidFill>
                <a:schemeClr val="accent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accent1"/>
        </a:solidFill>
        <a:effectLst/>
      </p:bgPr>
    </p:bg>
    <p:spTree>
      <p:nvGrpSpPr>
        <p:cNvPr id="1" name="Shape 120"/>
        <p:cNvGrpSpPr/>
        <p:nvPr/>
      </p:nvGrpSpPr>
      <p:grpSpPr>
        <a:xfrm>
          <a:off x="0" y="0"/>
          <a:ext cx="0" cy="0"/>
          <a:chOff x="0" y="0"/>
          <a:chExt cx="0" cy="0"/>
        </a:xfrm>
      </p:grpSpPr>
      <p:pic>
        <p:nvPicPr>
          <p:cNvPr id="121" name="Google Shape;121;p17"/>
          <p:cNvPicPr preferRelativeResize="0"/>
          <p:nvPr/>
        </p:nvPicPr>
        <p:blipFill rotWithShape="1">
          <a:blip r:embed="rId2">
            <a:alphaModFix/>
          </a:blip>
          <a:srcRect/>
          <a:stretch/>
        </p:blipFill>
        <p:spPr>
          <a:xfrm>
            <a:off x="4932751" y="2295148"/>
            <a:ext cx="2326497" cy="2267704"/>
          </a:xfrm>
          <a:prstGeom prst="rect">
            <a:avLst/>
          </a:prstGeom>
          <a:noFill/>
          <a:ln>
            <a:noFill/>
          </a:ln>
        </p:spPr>
      </p:pic>
      <p:pic>
        <p:nvPicPr>
          <p:cNvPr id="122" name="Google Shape;122;p17"/>
          <p:cNvPicPr preferRelativeResize="0"/>
          <p:nvPr/>
        </p:nvPicPr>
        <p:blipFill rotWithShape="1">
          <a:blip r:embed="rId2">
            <a:alphaModFix/>
          </a:blip>
          <a:srcRect/>
          <a:stretch/>
        </p:blipFill>
        <p:spPr>
          <a:xfrm>
            <a:off x="4932751" y="2295148"/>
            <a:ext cx="2326497" cy="226770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8"/>
          <p:cNvSpPr txBox="1">
            <a:spLocks noGrp="1"/>
          </p:cNvSpPr>
          <p:nvPr>
            <p:ph type="body" idx="1"/>
          </p:nvPr>
        </p:nvSpPr>
        <p:spPr>
          <a:xfrm>
            <a:off x="571500" y="1437126"/>
            <a:ext cx="110490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8"/>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64">
          <p15:clr>
            <a:srgbClr val="FBAE40"/>
          </p15:clr>
        </p15:guide>
        <p15:guide id="2" pos="3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9"/>
          <p:cNvSpPr txBox="1">
            <a:spLocks noGrp="1"/>
          </p:cNvSpPr>
          <p:nvPr>
            <p:ph type="body" idx="1"/>
          </p:nvPr>
        </p:nvSpPr>
        <p:spPr>
          <a:xfrm>
            <a:off x="571500" y="1437126"/>
            <a:ext cx="52578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9"/>
          <p:cNvSpPr txBox="1">
            <a:spLocks noGrp="1"/>
          </p:cNvSpPr>
          <p:nvPr>
            <p:ph type="body" idx="2"/>
          </p:nvPr>
        </p:nvSpPr>
        <p:spPr>
          <a:xfrm>
            <a:off x="6388100" y="1437126"/>
            <a:ext cx="52578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9"/>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1">
  <p:cSld name="Title 1">
    <p:spTree>
      <p:nvGrpSpPr>
        <p:cNvPr id="1" name="Shape 25"/>
        <p:cNvGrpSpPr/>
        <p:nvPr/>
      </p:nvGrpSpPr>
      <p:grpSpPr>
        <a:xfrm>
          <a:off x="0" y="0"/>
          <a:ext cx="0" cy="0"/>
          <a:chOff x="0" y="0"/>
          <a:chExt cx="0" cy="0"/>
        </a:xfrm>
      </p:grpSpPr>
      <p:sp>
        <p:nvSpPr>
          <p:cNvPr id="26" name="Google Shape;26;p3"/>
          <p:cNvSpPr>
            <a:spLocks noGrp="1"/>
          </p:cNvSpPr>
          <p:nvPr>
            <p:ph type="pic" idx="2"/>
          </p:nvPr>
        </p:nvSpPr>
        <p:spPr>
          <a:xfrm>
            <a:off x="-803275" y="0"/>
            <a:ext cx="6248908" cy="6874625"/>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ctrTitle"/>
          </p:nvPr>
        </p:nvSpPr>
        <p:spPr>
          <a:xfrm>
            <a:off x="6105008" y="2205037"/>
            <a:ext cx="4920343" cy="165576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3600"/>
              <a:buFont typeface="Arial"/>
              <a:buNone/>
              <a:defRPr sz="3600" b="1">
                <a:solidFill>
                  <a:srgbClr val="001E6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subTitle" idx="1"/>
          </p:nvPr>
        </p:nvSpPr>
        <p:spPr>
          <a:xfrm>
            <a:off x="6105008" y="4099548"/>
            <a:ext cx="4920344" cy="607572"/>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dk1"/>
              </a:buClr>
              <a:buSzPts val="2400"/>
              <a:buFont typeface="Arial"/>
              <a:buNone/>
              <a:defRPr sz="2400">
                <a:solidFill>
                  <a:schemeClr val="dk1"/>
                </a:solidFill>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Clr>
                <a:srgbClr val="AAAAAA"/>
              </a:buClr>
              <a:buSzPts val="1600"/>
              <a:buNone/>
              <a:defRPr sz="1600"/>
            </a:lvl4pPr>
            <a:lvl5pPr lvl="4" algn="ctr">
              <a:lnSpc>
                <a:spcPct val="90000"/>
              </a:lnSpc>
              <a:spcBef>
                <a:spcPts val="500"/>
              </a:spcBef>
              <a:spcAft>
                <a:spcPts val="0"/>
              </a:spcAft>
              <a:buClr>
                <a:srgbClr val="AAAAAA"/>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
          <p:cNvSpPr txBox="1">
            <a:spLocks noGrp="1"/>
          </p:cNvSpPr>
          <p:nvPr>
            <p:ph type="body" idx="3"/>
          </p:nvPr>
        </p:nvSpPr>
        <p:spPr>
          <a:xfrm>
            <a:off x="6105008" y="1611477"/>
            <a:ext cx="2902358" cy="2952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D50032"/>
              </a:buClr>
              <a:buSzPts val="1400"/>
              <a:buFont typeface="Arial"/>
              <a:buNone/>
              <a:defRPr sz="1400" b="1" cap="none">
                <a:solidFill>
                  <a:srgbClr val="D50032"/>
                </a:solidFill>
                <a:latin typeface="Arial"/>
                <a:ea typeface="Arial"/>
                <a:cs typeface="Arial"/>
                <a:sym typeface="Arial"/>
              </a:defRPr>
            </a:lvl1pPr>
            <a:lvl2pPr marL="914400" lvl="1" indent="-228600" algn="l">
              <a:lnSpc>
                <a:spcPct val="100000"/>
              </a:lnSpc>
              <a:spcBef>
                <a:spcPts val="500"/>
              </a:spcBef>
              <a:spcAft>
                <a:spcPts val="0"/>
              </a:spcAft>
              <a:buSzPts val="1400"/>
              <a:buFont typeface="Arial"/>
              <a:buNone/>
              <a:defRPr sz="1400" b="1">
                <a:solidFill>
                  <a:srgbClr val="D50032"/>
                </a:solidFill>
                <a:latin typeface="Arial"/>
                <a:ea typeface="Arial"/>
                <a:cs typeface="Arial"/>
                <a:sym typeface="Arial"/>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
          <p:cNvSpPr txBox="1"/>
          <p:nvPr/>
        </p:nvSpPr>
        <p:spPr>
          <a:xfrm>
            <a:off x="2514600" y="-444500"/>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pic>
        <p:nvPicPr>
          <p:cNvPr id="31" name="Google Shape;31;p3"/>
          <p:cNvPicPr preferRelativeResize="0"/>
          <p:nvPr/>
        </p:nvPicPr>
        <p:blipFill rotWithShape="1">
          <a:blip r:embed="rId2">
            <a:alphaModFix/>
          </a:blip>
          <a:srcRect/>
          <a:stretch/>
        </p:blipFill>
        <p:spPr>
          <a:xfrm>
            <a:off x="6105008" y="5141843"/>
            <a:ext cx="3421955"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571500" y="1437126"/>
            <a:ext cx="110490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p:cSld name="Content 3">
    <p:spTree>
      <p:nvGrpSpPr>
        <p:cNvPr id="1" name="Shape 43"/>
        <p:cNvGrpSpPr/>
        <p:nvPr/>
      </p:nvGrpSpPr>
      <p:grpSpPr>
        <a:xfrm>
          <a:off x="0" y="0"/>
          <a:ext cx="0" cy="0"/>
          <a:chOff x="0" y="0"/>
          <a:chExt cx="0" cy="0"/>
        </a:xfrm>
      </p:grpSpPr>
      <p:cxnSp>
        <p:nvCxnSpPr>
          <p:cNvPr id="44" name="Google Shape;44;p6"/>
          <p:cNvCxnSpPr/>
          <p:nvPr/>
        </p:nvCxnSpPr>
        <p:spPr>
          <a:xfrm>
            <a:off x="6096000" y="1030014"/>
            <a:ext cx="0" cy="4750676"/>
          </a:xfrm>
          <a:prstGeom prst="straightConnector1">
            <a:avLst/>
          </a:prstGeom>
          <a:noFill/>
          <a:ln w="9525" cap="flat" cmpd="sng">
            <a:solidFill>
              <a:srgbClr val="D50032"/>
            </a:solidFill>
            <a:prstDash val="solid"/>
            <a:miter lim="800000"/>
            <a:headEnd type="none" w="sm" len="sm"/>
            <a:tailEnd type="none" w="sm" len="sm"/>
          </a:ln>
        </p:spPr>
      </p:cxnSp>
      <p:sp>
        <p:nvSpPr>
          <p:cNvPr id="45" name="Google Shape;45;p6"/>
          <p:cNvSpPr txBox="1">
            <a:spLocks noGrp="1"/>
          </p:cNvSpPr>
          <p:nvPr>
            <p:ph type="body" idx="1"/>
          </p:nvPr>
        </p:nvSpPr>
        <p:spPr>
          <a:xfrm>
            <a:off x="6926811" y="1439648"/>
            <a:ext cx="4350773" cy="12287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001E62"/>
              </a:buClr>
              <a:buSzPts val="3600"/>
              <a:buFont typeface="Arial"/>
              <a:buNone/>
              <a:defRPr sz="3600" b="1">
                <a:solidFill>
                  <a:srgbClr val="001E62"/>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2"/>
          </p:nvPr>
        </p:nvSpPr>
        <p:spPr>
          <a:xfrm>
            <a:off x="6926262" y="2759720"/>
            <a:ext cx="4351333" cy="29114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2000"/>
              <a:buFont typeface="Arial"/>
              <a:buNone/>
              <a:defRPr/>
            </a:lvl1pPr>
            <a:lvl2pPr marL="914400" lvl="1" indent="-355600" algn="l">
              <a:lnSpc>
                <a:spcPct val="100000"/>
              </a:lnSpc>
              <a:spcBef>
                <a:spcPts val="500"/>
              </a:spcBef>
              <a:spcAft>
                <a:spcPts val="0"/>
              </a:spcAft>
              <a:buSzPts val="2000"/>
              <a:buChar char="•"/>
              <a:defRPr/>
            </a:lvl2pPr>
            <a:lvl3pPr marL="1371600" lvl="2" indent="-330200" algn="l">
              <a:lnSpc>
                <a:spcPct val="100000"/>
              </a:lnSpc>
              <a:spcBef>
                <a:spcPts val="500"/>
              </a:spcBef>
              <a:spcAft>
                <a:spcPts val="0"/>
              </a:spcAft>
              <a:buSzPts val="1600"/>
              <a:buChar char="–"/>
              <a:defRPr/>
            </a:lvl3pPr>
            <a:lvl4pPr marL="1828800" lvl="3" indent="-342900" algn="l">
              <a:lnSpc>
                <a:spcPct val="100000"/>
              </a:lnSpc>
              <a:spcBef>
                <a:spcPts val="500"/>
              </a:spcBef>
              <a:spcAft>
                <a:spcPts val="0"/>
              </a:spcAft>
              <a:buClr>
                <a:srgbClr val="AAAAAA"/>
              </a:buClr>
              <a:buSzPts val="1800"/>
              <a:buChar char="•"/>
              <a:defRPr/>
            </a:lvl4pPr>
            <a:lvl5pPr marL="2286000" lvl="4" indent="-342900" algn="l">
              <a:lnSpc>
                <a:spcPct val="10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a:spLocks noGrp="1"/>
          </p:cNvSpPr>
          <p:nvPr>
            <p:ph type="pic" idx="3"/>
          </p:nvPr>
        </p:nvSpPr>
        <p:spPr>
          <a:xfrm>
            <a:off x="571500" y="996585"/>
            <a:ext cx="4838700" cy="4864830"/>
          </a:xfrm>
          <a:prstGeom prst="rect">
            <a:avLst/>
          </a:prstGeom>
          <a:solidFill>
            <a:schemeClr val="lt1"/>
          </a:solidFill>
          <a:ln>
            <a:noFill/>
          </a:ln>
        </p:spPr>
        <p:txBody>
          <a:bodyPr spcFirstLastPara="1" wrap="square" lIns="0" tIns="0" rIns="0" bIns="0" anchor="ctr" anchorCtr="0">
            <a:noAutofit/>
          </a:bodyPr>
          <a:lstStyle>
            <a:lvl1pPr marR="0" lvl="0" algn="ctr" rtl="0">
              <a:lnSpc>
                <a:spcPct val="10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8" name="Google Shape;48;p6"/>
          <p:cNvCxnSpPr/>
          <p:nvPr/>
        </p:nvCxnSpPr>
        <p:spPr>
          <a:xfrm>
            <a:off x="6096000" y="1030014"/>
            <a:ext cx="0" cy="4750676"/>
          </a:xfrm>
          <a:prstGeom prst="straightConnector1">
            <a:avLst/>
          </a:prstGeom>
          <a:noFill/>
          <a:ln w="9525" cap="flat" cmpd="sng">
            <a:solidFill>
              <a:srgbClr val="D50032"/>
            </a:solidFill>
            <a:prstDash val="solid"/>
            <a:miter lim="800000"/>
            <a:headEnd type="none" w="sm" len="sm"/>
            <a:tailEnd type="none" w="sm" len="sm"/>
          </a:ln>
        </p:spPr>
      </p:cxnSp>
      <p:sp>
        <p:nvSpPr>
          <p:cNvPr id="49" name="Google Shape;49;p6"/>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4">
  <p:cSld name="Content 4">
    <p:spTree>
      <p:nvGrpSpPr>
        <p:cNvPr id="1" name="Shape 61"/>
        <p:cNvGrpSpPr/>
        <p:nvPr/>
      </p:nvGrpSpPr>
      <p:grpSpPr>
        <a:xfrm>
          <a:off x="0" y="0"/>
          <a:ext cx="0" cy="0"/>
          <a:chOff x="0" y="0"/>
          <a:chExt cx="0" cy="0"/>
        </a:xfrm>
      </p:grpSpPr>
      <p:pic>
        <p:nvPicPr>
          <p:cNvPr id="62" name="Google Shape;62;p8"/>
          <p:cNvPicPr preferRelativeResize="0"/>
          <p:nvPr/>
        </p:nvPicPr>
        <p:blipFill rotWithShape="1">
          <a:blip r:embed="rId2">
            <a:alphaModFix/>
          </a:blip>
          <a:srcRect t="-2" r="80192" b="1"/>
          <a:stretch/>
        </p:blipFill>
        <p:spPr>
          <a:xfrm>
            <a:off x="0" y="1"/>
            <a:ext cx="2414954" cy="6857999"/>
          </a:xfrm>
          <a:prstGeom prst="rect">
            <a:avLst/>
          </a:prstGeom>
          <a:noFill/>
          <a:ln>
            <a:noFill/>
          </a:ln>
        </p:spPr>
      </p:pic>
      <p:sp>
        <p:nvSpPr>
          <p:cNvPr id="63" name="Google Shape;63;p8"/>
          <p:cNvSpPr/>
          <p:nvPr/>
        </p:nvSpPr>
        <p:spPr>
          <a:xfrm>
            <a:off x="196645" y="6439768"/>
            <a:ext cx="304800" cy="30777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64" name="Google Shape;64;p8"/>
          <p:cNvSpPr txBox="1"/>
          <p:nvPr/>
        </p:nvSpPr>
        <p:spPr>
          <a:xfrm>
            <a:off x="157317" y="6409911"/>
            <a:ext cx="60157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id-ID" sz="1400" b="1">
                <a:solidFill>
                  <a:schemeClr val="accent2"/>
                </a:solidFill>
                <a:latin typeface="Arial"/>
                <a:ea typeface="Arial"/>
                <a:cs typeface="Arial"/>
                <a:sym typeface="Arial"/>
              </a:rPr>
              <a:t>‹#›</a:t>
            </a:fld>
            <a:endParaRPr sz="1400" b="1">
              <a:solidFill>
                <a:schemeClr val="accent2"/>
              </a:solidFill>
              <a:latin typeface="Arial"/>
              <a:ea typeface="Arial"/>
              <a:cs typeface="Arial"/>
              <a:sym typeface="Arial"/>
            </a:endParaRPr>
          </a:p>
        </p:txBody>
      </p:sp>
      <p:sp>
        <p:nvSpPr>
          <p:cNvPr id="65" name="Google Shape;65;p8"/>
          <p:cNvSpPr txBox="1">
            <a:spLocks noGrp="1"/>
          </p:cNvSpPr>
          <p:nvPr>
            <p:ph type="body" idx="1"/>
          </p:nvPr>
        </p:nvSpPr>
        <p:spPr>
          <a:xfrm>
            <a:off x="5637229" y="1439648"/>
            <a:ext cx="5948313" cy="12287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rgbClr val="001E62"/>
              </a:buClr>
              <a:buSzPts val="3600"/>
              <a:buFont typeface="Arial"/>
              <a:buNone/>
              <a:defRPr sz="3600" b="1">
                <a:solidFill>
                  <a:srgbClr val="001E62"/>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8"/>
          <p:cNvSpPr txBox="1">
            <a:spLocks noGrp="1"/>
          </p:cNvSpPr>
          <p:nvPr>
            <p:ph type="body" idx="2"/>
          </p:nvPr>
        </p:nvSpPr>
        <p:spPr>
          <a:xfrm>
            <a:off x="5637230" y="2759720"/>
            <a:ext cx="5948312" cy="31697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2000"/>
              <a:buFont typeface="Arial"/>
              <a:buNone/>
              <a:defRPr/>
            </a:lvl1pPr>
            <a:lvl2pPr marL="914400" lvl="1" indent="-355600" algn="l">
              <a:lnSpc>
                <a:spcPct val="100000"/>
              </a:lnSpc>
              <a:spcBef>
                <a:spcPts val="500"/>
              </a:spcBef>
              <a:spcAft>
                <a:spcPts val="0"/>
              </a:spcAft>
              <a:buSzPts val="2000"/>
              <a:buChar char="•"/>
              <a:defRPr/>
            </a:lvl2pPr>
            <a:lvl3pPr marL="1371600" lvl="2" indent="-330200" algn="l">
              <a:lnSpc>
                <a:spcPct val="100000"/>
              </a:lnSpc>
              <a:spcBef>
                <a:spcPts val="500"/>
              </a:spcBef>
              <a:spcAft>
                <a:spcPts val="0"/>
              </a:spcAft>
              <a:buSzPts val="1600"/>
              <a:buChar char="–"/>
              <a:defRPr/>
            </a:lvl3pPr>
            <a:lvl4pPr marL="1828800" lvl="3" indent="-342900" algn="l">
              <a:lnSpc>
                <a:spcPct val="100000"/>
              </a:lnSpc>
              <a:spcBef>
                <a:spcPts val="500"/>
              </a:spcBef>
              <a:spcAft>
                <a:spcPts val="0"/>
              </a:spcAft>
              <a:buClr>
                <a:schemeClr val="dk1"/>
              </a:buClr>
              <a:buSzPts val="1800"/>
              <a:buChar char="•"/>
              <a:defRPr>
                <a:solidFill>
                  <a:schemeClr val="dk1"/>
                </a:solidFill>
              </a:defRPr>
            </a:lvl4pPr>
            <a:lvl5pPr marL="2286000" lvl="4" indent="-342900" algn="l">
              <a:lnSpc>
                <a:spcPct val="10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a:spLocks noGrp="1"/>
          </p:cNvSpPr>
          <p:nvPr>
            <p:ph type="pic" idx="3"/>
          </p:nvPr>
        </p:nvSpPr>
        <p:spPr>
          <a:xfrm>
            <a:off x="839435" y="1439648"/>
            <a:ext cx="3859565" cy="3970552"/>
          </a:xfrm>
          <a:prstGeom prst="rect">
            <a:avLst/>
          </a:prstGeom>
          <a:solidFill>
            <a:schemeClr val="lt1"/>
          </a:solidFill>
          <a:ln>
            <a:noFill/>
          </a:ln>
        </p:spPr>
        <p:txBody>
          <a:bodyPr spcFirstLastPara="1" wrap="square" lIns="0" tIns="0" rIns="0" bIns="0" anchor="ctr" anchorCtr="0">
            <a:noAutofit/>
          </a:bodyPr>
          <a:lstStyle>
            <a:lvl1pPr marR="0" lvl="0" algn="ctr" rtl="0">
              <a:lnSpc>
                <a:spcPct val="10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8"/>
          <p:cNvSpPr txBox="1">
            <a:spLocks noGrp="1"/>
          </p:cNvSpPr>
          <p:nvPr>
            <p:ph type="ftr" idx="11"/>
          </p:nvPr>
        </p:nvSpPr>
        <p:spPr>
          <a:xfrm>
            <a:off x="563722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5">
  <p:cSld name="Content 5">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t="65897" r="80192"/>
          <a:stretch/>
        </p:blipFill>
        <p:spPr>
          <a:xfrm>
            <a:off x="9097108" y="3791960"/>
            <a:ext cx="2414954" cy="2338753"/>
          </a:xfrm>
          <a:prstGeom prst="rect">
            <a:avLst/>
          </a:prstGeom>
          <a:noFill/>
          <a:ln>
            <a:noFill/>
          </a:ln>
        </p:spPr>
      </p:pic>
      <p:sp>
        <p:nvSpPr>
          <p:cNvPr id="71" name="Google Shape;71;p9"/>
          <p:cNvSpPr>
            <a:spLocks noGrp="1"/>
          </p:cNvSpPr>
          <p:nvPr>
            <p:ph type="pic" idx="2"/>
          </p:nvPr>
        </p:nvSpPr>
        <p:spPr>
          <a:xfrm>
            <a:off x="6362702" y="1437125"/>
            <a:ext cx="4679887" cy="4218683"/>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2" name="Google Shape;72;p9"/>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571500" y="1437126"/>
            <a:ext cx="55245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6">
  <p:cSld name="Content 6">
    <p:spTree>
      <p:nvGrpSpPr>
        <p:cNvPr id="1" name="Shape 75"/>
        <p:cNvGrpSpPr/>
        <p:nvPr/>
      </p:nvGrpSpPr>
      <p:grpSpPr>
        <a:xfrm>
          <a:off x="0" y="0"/>
          <a:ext cx="0" cy="0"/>
          <a:chOff x="0" y="0"/>
          <a:chExt cx="0" cy="0"/>
        </a:xfrm>
      </p:grpSpPr>
      <p:pic>
        <p:nvPicPr>
          <p:cNvPr id="76" name="Google Shape;76;p10"/>
          <p:cNvPicPr preferRelativeResize="0"/>
          <p:nvPr/>
        </p:nvPicPr>
        <p:blipFill rotWithShape="1">
          <a:blip r:embed="rId2">
            <a:alphaModFix/>
          </a:blip>
          <a:srcRect l="14776" t="88158" r="80191"/>
          <a:stretch/>
        </p:blipFill>
        <p:spPr>
          <a:xfrm rot="5400000">
            <a:off x="11507447" y="2192742"/>
            <a:ext cx="613620" cy="812045"/>
          </a:xfrm>
          <a:prstGeom prst="rect">
            <a:avLst/>
          </a:prstGeom>
          <a:noFill/>
          <a:ln>
            <a:noFill/>
          </a:ln>
        </p:spPr>
      </p:pic>
      <p:pic>
        <p:nvPicPr>
          <p:cNvPr id="77" name="Google Shape;77;p10"/>
          <p:cNvPicPr preferRelativeResize="0"/>
          <p:nvPr/>
        </p:nvPicPr>
        <p:blipFill rotWithShape="1">
          <a:blip r:embed="rId2">
            <a:alphaModFix/>
          </a:blip>
          <a:srcRect l="14776" t="88158" r="80191"/>
          <a:stretch/>
        </p:blipFill>
        <p:spPr>
          <a:xfrm rot="5400000">
            <a:off x="117451" y="2192743"/>
            <a:ext cx="613620" cy="812045"/>
          </a:xfrm>
          <a:prstGeom prst="rect">
            <a:avLst/>
          </a:prstGeom>
          <a:noFill/>
          <a:ln>
            <a:noFill/>
          </a:ln>
        </p:spPr>
      </p:pic>
      <p:sp>
        <p:nvSpPr>
          <p:cNvPr id="78" name="Google Shape;78;p10"/>
          <p:cNvSpPr txBox="1">
            <a:spLocks noGrp="1"/>
          </p:cNvSpPr>
          <p:nvPr>
            <p:ph type="title"/>
          </p:nvPr>
        </p:nvSpPr>
        <p:spPr>
          <a:xfrm>
            <a:off x="588579" y="430105"/>
            <a:ext cx="11035861" cy="766989"/>
          </a:xfrm>
          <a:prstGeom prst="rect">
            <a:avLst/>
          </a:prstGeom>
          <a:noFill/>
          <a:ln>
            <a:noFill/>
          </a:ln>
        </p:spPr>
        <p:txBody>
          <a:bodyPr spcFirstLastPara="1" wrap="square" lIns="0" tIns="0" rIns="0" bIns="0" anchor="t" anchorCtr="0">
            <a:noAutofit/>
          </a:bodyPr>
          <a:lstStyle>
            <a:lvl1pPr lvl="0" algn="ctr">
              <a:lnSpc>
                <a:spcPct val="90000"/>
              </a:lnSpc>
              <a:spcBef>
                <a:spcPts val="0"/>
              </a:spcBef>
              <a:spcAft>
                <a:spcPts val="0"/>
              </a:spcAft>
              <a:buClr>
                <a:srgbClr val="001E62"/>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txBox="1">
            <a:spLocks noGrp="1"/>
          </p:cNvSpPr>
          <p:nvPr>
            <p:ph type="body" idx="1"/>
          </p:nvPr>
        </p:nvSpPr>
        <p:spPr>
          <a:xfrm>
            <a:off x="4770106" y="4108974"/>
            <a:ext cx="2608263" cy="438150"/>
          </a:xfrm>
          <a:prstGeom prst="rect">
            <a:avLst/>
          </a:prstGeom>
          <a:noFill/>
          <a:ln>
            <a:noFill/>
          </a:ln>
        </p:spPr>
        <p:txBody>
          <a:bodyPr spcFirstLastPara="1" wrap="square" lIns="0" tIns="0" rIns="0" bIns="0" anchor="t" anchorCtr="0">
            <a:noAutofit/>
          </a:bodyPr>
          <a:lstStyle>
            <a:lvl1pPr marL="457200" marR="0" lvl="0" indent="-228600" algn="ctr">
              <a:lnSpc>
                <a:spcPct val="90000"/>
              </a:lnSpc>
              <a:spcBef>
                <a:spcPts val="1000"/>
              </a:spcBef>
              <a:spcAft>
                <a:spcPts val="0"/>
              </a:spcAft>
              <a:buClr>
                <a:schemeClr val="accent2"/>
              </a:buClr>
              <a:buSzPts val="1800"/>
              <a:buFont typeface="Arial"/>
              <a:buNone/>
              <a:defRPr sz="1800" b="1" i="0">
                <a:solidFill>
                  <a:schemeClr val="accent2"/>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
          <p:cNvSpPr txBox="1">
            <a:spLocks noGrp="1"/>
          </p:cNvSpPr>
          <p:nvPr>
            <p:ph type="body" idx="2"/>
          </p:nvPr>
        </p:nvSpPr>
        <p:spPr>
          <a:xfrm>
            <a:off x="1121932" y="4108974"/>
            <a:ext cx="2608263" cy="438150"/>
          </a:xfrm>
          <a:prstGeom prst="rect">
            <a:avLst/>
          </a:prstGeom>
          <a:noFill/>
          <a:ln>
            <a:noFill/>
          </a:ln>
        </p:spPr>
        <p:txBody>
          <a:bodyPr spcFirstLastPara="1" wrap="square" lIns="0" tIns="0" rIns="0" bIns="0" anchor="t" anchorCtr="0">
            <a:noAutofit/>
          </a:bodyPr>
          <a:lstStyle>
            <a:lvl1pPr marL="457200" marR="0" lvl="0" indent="-228600" algn="ctr">
              <a:lnSpc>
                <a:spcPct val="90000"/>
              </a:lnSpc>
              <a:spcBef>
                <a:spcPts val="1000"/>
              </a:spcBef>
              <a:spcAft>
                <a:spcPts val="0"/>
              </a:spcAft>
              <a:buClr>
                <a:schemeClr val="accent2"/>
              </a:buClr>
              <a:buSzPts val="1800"/>
              <a:buFont typeface="Arial"/>
              <a:buNone/>
              <a:defRPr sz="1800" b="1" i="0">
                <a:solidFill>
                  <a:schemeClr val="accent2"/>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0"/>
          <p:cNvSpPr txBox="1">
            <a:spLocks noGrp="1"/>
          </p:cNvSpPr>
          <p:nvPr>
            <p:ph type="body" idx="3"/>
          </p:nvPr>
        </p:nvSpPr>
        <p:spPr>
          <a:xfrm>
            <a:off x="8455986" y="4108974"/>
            <a:ext cx="2608263" cy="438150"/>
          </a:xfrm>
          <a:prstGeom prst="rect">
            <a:avLst/>
          </a:prstGeom>
          <a:noFill/>
          <a:ln>
            <a:noFill/>
          </a:ln>
        </p:spPr>
        <p:txBody>
          <a:bodyPr spcFirstLastPara="1" wrap="square" lIns="0" tIns="0" rIns="0" bIns="0" anchor="t" anchorCtr="0">
            <a:noAutofit/>
          </a:bodyPr>
          <a:lstStyle>
            <a:lvl1pPr marL="457200" marR="0" lvl="0" indent="-228600" algn="ctr">
              <a:lnSpc>
                <a:spcPct val="90000"/>
              </a:lnSpc>
              <a:spcBef>
                <a:spcPts val="1000"/>
              </a:spcBef>
              <a:spcAft>
                <a:spcPts val="0"/>
              </a:spcAft>
              <a:buClr>
                <a:schemeClr val="accent2"/>
              </a:buClr>
              <a:buSzPts val="1800"/>
              <a:buFont typeface="Arial"/>
              <a:buNone/>
              <a:defRPr sz="1800" b="1" i="0">
                <a:solidFill>
                  <a:schemeClr val="accent2"/>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0"/>
          <p:cNvSpPr>
            <a:spLocks noGrp="1"/>
          </p:cNvSpPr>
          <p:nvPr>
            <p:ph type="pic" idx="4"/>
          </p:nvPr>
        </p:nvSpPr>
        <p:spPr>
          <a:xfrm>
            <a:off x="1094112" y="1294401"/>
            <a:ext cx="2629795" cy="2608727"/>
          </a:xfrm>
          <a:prstGeom prst="rect">
            <a:avLst/>
          </a:prstGeom>
          <a:solidFill>
            <a:schemeClr val="lt1"/>
          </a:solidFill>
          <a:ln>
            <a:noFill/>
          </a:ln>
        </p:spPr>
        <p:txBody>
          <a:bodyPr spcFirstLastPara="1" wrap="square" lIns="0" tIns="0" rIns="0" bIns="0" anchor="ctr" anchorCtr="0">
            <a:noAutofit/>
          </a:bodyPr>
          <a:lstStyle>
            <a:lvl1pPr marR="0" lvl="0" algn="ctr" rtl="0">
              <a:lnSpc>
                <a:spcPct val="10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3" name="Google Shape;83;p10"/>
          <p:cNvSpPr>
            <a:spLocks noGrp="1"/>
          </p:cNvSpPr>
          <p:nvPr>
            <p:ph type="pic" idx="5"/>
          </p:nvPr>
        </p:nvSpPr>
        <p:spPr>
          <a:xfrm>
            <a:off x="8468093" y="1294401"/>
            <a:ext cx="2629795" cy="2608727"/>
          </a:xfrm>
          <a:prstGeom prst="rect">
            <a:avLst/>
          </a:prstGeom>
          <a:solidFill>
            <a:schemeClr val="lt1"/>
          </a:solidFill>
          <a:ln>
            <a:noFill/>
          </a:ln>
        </p:spPr>
        <p:txBody>
          <a:bodyPr spcFirstLastPara="1" wrap="square" lIns="0" tIns="0" rIns="0" bIns="0" anchor="ctr" anchorCtr="0">
            <a:noAutofit/>
          </a:bodyPr>
          <a:lstStyle>
            <a:lvl1pPr marR="0" lvl="0" algn="ctr" rtl="0">
              <a:lnSpc>
                <a:spcPct val="10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4" name="Google Shape;84;p10"/>
          <p:cNvSpPr>
            <a:spLocks noGrp="1"/>
          </p:cNvSpPr>
          <p:nvPr>
            <p:ph type="pic" idx="6"/>
          </p:nvPr>
        </p:nvSpPr>
        <p:spPr>
          <a:xfrm>
            <a:off x="4760678" y="1294401"/>
            <a:ext cx="2629795" cy="2608727"/>
          </a:xfrm>
          <a:prstGeom prst="rect">
            <a:avLst/>
          </a:prstGeom>
          <a:solidFill>
            <a:schemeClr val="lt1"/>
          </a:solidFill>
          <a:ln>
            <a:noFill/>
          </a:ln>
        </p:spPr>
        <p:txBody>
          <a:bodyPr spcFirstLastPara="1" wrap="square" lIns="0" tIns="0" rIns="0" bIns="0" anchor="ctr" anchorCtr="0">
            <a:noAutofit/>
          </a:bodyPr>
          <a:lstStyle>
            <a:lvl1pPr marR="0" lvl="0" algn="ctr" rtl="0">
              <a:lnSpc>
                <a:spcPct val="10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Google Shape;85;p10"/>
          <p:cNvPicPr preferRelativeResize="0"/>
          <p:nvPr/>
        </p:nvPicPr>
        <p:blipFill rotWithShape="1">
          <a:blip r:embed="rId2">
            <a:alphaModFix/>
          </a:blip>
          <a:srcRect l="14776" t="88158" r="80191"/>
          <a:stretch/>
        </p:blipFill>
        <p:spPr>
          <a:xfrm rot="5400000">
            <a:off x="11507447" y="2192742"/>
            <a:ext cx="613620" cy="812045"/>
          </a:xfrm>
          <a:prstGeom prst="rect">
            <a:avLst/>
          </a:prstGeom>
          <a:noFill/>
          <a:ln>
            <a:noFill/>
          </a:ln>
        </p:spPr>
      </p:pic>
      <p:pic>
        <p:nvPicPr>
          <p:cNvPr id="86" name="Google Shape;86;p10"/>
          <p:cNvPicPr preferRelativeResize="0"/>
          <p:nvPr/>
        </p:nvPicPr>
        <p:blipFill rotWithShape="1">
          <a:blip r:embed="rId2">
            <a:alphaModFix/>
          </a:blip>
          <a:srcRect l="14776" t="88158" r="80191"/>
          <a:stretch/>
        </p:blipFill>
        <p:spPr>
          <a:xfrm rot="5400000">
            <a:off x="117451" y="2192743"/>
            <a:ext cx="613620" cy="812045"/>
          </a:xfrm>
          <a:prstGeom prst="rect">
            <a:avLst/>
          </a:prstGeom>
          <a:noFill/>
          <a:ln>
            <a:noFill/>
          </a:ln>
        </p:spPr>
      </p:pic>
      <p:sp>
        <p:nvSpPr>
          <p:cNvPr id="87" name="Google Shape;87;p10"/>
          <p:cNvSpPr txBox="1">
            <a:spLocks noGrp="1"/>
          </p:cNvSpPr>
          <p:nvPr>
            <p:ph type="body" idx="7"/>
          </p:nvPr>
        </p:nvSpPr>
        <p:spPr>
          <a:xfrm>
            <a:off x="1115644" y="4752970"/>
            <a:ext cx="2626658" cy="1714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Clr>
                <a:schemeClr val="dk1"/>
              </a:buClr>
              <a:buSzPts val="1600"/>
              <a:buFont typeface="Arial"/>
              <a:buNone/>
              <a:defRPr sz="1600" b="0" i="0">
                <a:latin typeface="Arial"/>
                <a:ea typeface="Arial"/>
                <a:cs typeface="Arial"/>
                <a:sym typeface="Arial"/>
              </a:defRPr>
            </a:lvl1pPr>
            <a:lvl2pPr marL="914400" lvl="1" indent="-355600" algn="l">
              <a:lnSpc>
                <a:spcPct val="100000"/>
              </a:lnSpc>
              <a:spcBef>
                <a:spcPts val="500"/>
              </a:spcBef>
              <a:spcAft>
                <a:spcPts val="0"/>
              </a:spcAft>
              <a:buClr>
                <a:srgbClr val="001E62"/>
              </a:buClr>
              <a:buSzPts val="2000"/>
              <a:buChar char="•"/>
              <a:defRPr/>
            </a:lvl2pPr>
            <a:lvl3pPr marL="1371600" lvl="2" indent="-330200" algn="l">
              <a:lnSpc>
                <a:spcPct val="100000"/>
              </a:lnSpc>
              <a:spcBef>
                <a:spcPts val="500"/>
              </a:spcBef>
              <a:spcAft>
                <a:spcPts val="0"/>
              </a:spcAft>
              <a:buClr>
                <a:srgbClr val="001E62"/>
              </a:buClr>
              <a:buSzPts val="1600"/>
              <a:buChar char="–"/>
              <a:defRPr/>
            </a:lvl3pPr>
            <a:lvl4pPr marL="1828800" lvl="3" indent="-304800" algn="l">
              <a:lnSpc>
                <a:spcPct val="100000"/>
              </a:lnSpc>
              <a:spcBef>
                <a:spcPts val="500"/>
              </a:spcBef>
              <a:spcAft>
                <a:spcPts val="0"/>
              </a:spcAft>
              <a:buClr>
                <a:srgbClr val="001E62"/>
              </a:buClr>
              <a:buSzPts val="1200"/>
              <a:buChar char="•"/>
              <a:defRPr sz="1200">
                <a:solidFill>
                  <a:schemeClr val="dk1"/>
                </a:solidFill>
              </a:defRPr>
            </a:lvl4pPr>
            <a:lvl5pPr marL="2286000" lvl="4" indent="-304800" algn="l">
              <a:lnSpc>
                <a:spcPct val="100000"/>
              </a:lnSpc>
              <a:spcBef>
                <a:spcPts val="500"/>
              </a:spcBef>
              <a:spcAft>
                <a:spcPts val="0"/>
              </a:spcAft>
              <a:buClr>
                <a:srgbClr val="001E62"/>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0"/>
          <p:cNvSpPr txBox="1">
            <a:spLocks noGrp="1"/>
          </p:cNvSpPr>
          <p:nvPr>
            <p:ph type="body" idx="8"/>
          </p:nvPr>
        </p:nvSpPr>
        <p:spPr>
          <a:xfrm>
            <a:off x="4760544" y="4752970"/>
            <a:ext cx="2626658" cy="1714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Clr>
                <a:schemeClr val="dk1"/>
              </a:buClr>
              <a:buSzPts val="1600"/>
              <a:buFont typeface="Arial"/>
              <a:buNone/>
              <a:defRPr sz="1600" b="0" i="0">
                <a:latin typeface="Arial"/>
                <a:ea typeface="Arial"/>
                <a:cs typeface="Arial"/>
                <a:sym typeface="Arial"/>
              </a:defRPr>
            </a:lvl1pPr>
            <a:lvl2pPr marL="914400" lvl="1" indent="-355600" algn="l">
              <a:lnSpc>
                <a:spcPct val="100000"/>
              </a:lnSpc>
              <a:spcBef>
                <a:spcPts val="500"/>
              </a:spcBef>
              <a:spcAft>
                <a:spcPts val="0"/>
              </a:spcAft>
              <a:buClr>
                <a:srgbClr val="001E62"/>
              </a:buClr>
              <a:buSzPts val="2000"/>
              <a:buChar char="•"/>
              <a:defRPr/>
            </a:lvl2pPr>
            <a:lvl3pPr marL="1371600" lvl="2" indent="-330200" algn="l">
              <a:lnSpc>
                <a:spcPct val="100000"/>
              </a:lnSpc>
              <a:spcBef>
                <a:spcPts val="500"/>
              </a:spcBef>
              <a:spcAft>
                <a:spcPts val="0"/>
              </a:spcAft>
              <a:buClr>
                <a:srgbClr val="001E62"/>
              </a:buClr>
              <a:buSzPts val="1600"/>
              <a:buChar char="–"/>
              <a:defRPr/>
            </a:lvl3pPr>
            <a:lvl4pPr marL="1828800" lvl="3" indent="-304800" algn="l">
              <a:lnSpc>
                <a:spcPct val="100000"/>
              </a:lnSpc>
              <a:spcBef>
                <a:spcPts val="500"/>
              </a:spcBef>
              <a:spcAft>
                <a:spcPts val="0"/>
              </a:spcAft>
              <a:buClr>
                <a:srgbClr val="001E62"/>
              </a:buClr>
              <a:buSzPts val="1200"/>
              <a:buChar char="•"/>
              <a:defRPr sz="1200">
                <a:solidFill>
                  <a:schemeClr val="dk1"/>
                </a:solidFill>
              </a:defRPr>
            </a:lvl4pPr>
            <a:lvl5pPr marL="2286000" lvl="4" indent="-304800" algn="l">
              <a:lnSpc>
                <a:spcPct val="100000"/>
              </a:lnSpc>
              <a:spcBef>
                <a:spcPts val="500"/>
              </a:spcBef>
              <a:spcAft>
                <a:spcPts val="0"/>
              </a:spcAft>
              <a:buClr>
                <a:srgbClr val="001E62"/>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0"/>
          <p:cNvSpPr txBox="1">
            <a:spLocks noGrp="1"/>
          </p:cNvSpPr>
          <p:nvPr>
            <p:ph type="body" idx="9"/>
          </p:nvPr>
        </p:nvSpPr>
        <p:spPr>
          <a:xfrm>
            <a:off x="8456244" y="4752970"/>
            <a:ext cx="2626658" cy="17145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Clr>
                <a:schemeClr val="dk1"/>
              </a:buClr>
              <a:buSzPts val="1600"/>
              <a:buFont typeface="Arial"/>
              <a:buNone/>
              <a:defRPr sz="1600" b="0" i="0">
                <a:latin typeface="Arial"/>
                <a:ea typeface="Arial"/>
                <a:cs typeface="Arial"/>
                <a:sym typeface="Arial"/>
              </a:defRPr>
            </a:lvl1pPr>
            <a:lvl2pPr marL="914400" lvl="1" indent="-355600" algn="l">
              <a:lnSpc>
                <a:spcPct val="100000"/>
              </a:lnSpc>
              <a:spcBef>
                <a:spcPts val="500"/>
              </a:spcBef>
              <a:spcAft>
                <a:spcPts val="0"/>
              </a:spcAft>
              <a:buClr>
                <a:srgbClr val="001E62"/>
              </a:buClr>
              <a:buSzPts val="2000"/>
              <a:buChar char="•"/>
              <a:defRPr/>
            </a:lvl2pPr>
            <a:lvl3pPr marL="1371600" lvl="2" indent="-330200" algn="l">
              <a:lnSpc>
                <a:spcPct val="100000"/>
              </a:lnSpc>
              <a:spcBef>
                <a:spcPts val="500"/>
              </a:spcBef>
              <a:spcAft>
                <a:spcPts val="0"/>
              </a:spcAft>
              <a:buClr>
                <a:srgbClr val="001E62"/>
              </a:buClr>
              <a:buSzPts val="1600"/>
              <a:buChar char="–"/>
              <a:defRPr/>
            </a:lvl3pPr>
            <a:lvl4pPr marL="1828800" lvl="3" indent="-304800" algn="l">
              <a:lnSpc>
                <a:spcPct val="100000"/>
              </a:lnSpc>
              <a:spcBef>
                <a:spcPts val="500"/>
              </a:spcBef>
              <a:spcAft>
                <a:spcPts val="0"/>
              </a:spcAft>
              <a:buClr>
                <a:srgbClr val="001E62"/>
              </a:buClr>
              <a:buSzPts val="1200"/>
              <a:buChar char="•"/>
              <a:defRPr sz="1200">
                <a:solidFill>
                  <a:schemeClr val="dk1"/>
                </a:solidFill>
              </a:defRPr>
            </a:lvl4pPr>
            <a:lvl5pPr marL="2286000" lvl="4" indent="-304800" algn="l">
              <a:lnSpc>
                <a:spcPct val="100000"/>
              </a:lnSpc>
              <a:spcBef>
                <a:spcPts val="500"/>
              </a:spcBef>
              <a:spcAft>
                <a:spcPts val="0"/>
              </a:spcAft>
              <a:buClr>
                <a:srgbClr val="001E62"/>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0"/>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7">
  <p:cSld name="Content 7">
    <p:spTree>
      <p:nvGrpSpPr>
        <p:cNvPr id="1" name="Shape 91"/>
        <p:cNvGrpSpPr/>
        <p:nvPr/>
      </p:nvGrpSpPr>
      <p:grpSpPr>
        <a:xfrm>
          <a:off x="0" y="0"/>
          <a:ext cx="0" cy="0"/>
          <a:chOff x="0" y="0"/>
          <a:chExt cx="0" cy="0"/>
        </a:xfrm>
      </p:grpSpPr>
      <p:sp>
        <p:nvSpPr>
          <p:cNvPr id="92" name="Google Shape;92;p11"/>
          <p:cNvSpPr>
            <a:spLocks noGrp="1"/>
          </p:cNvSpPr>
          <p:nvPr>
            <p:ph type="pic" idx="2"/>
          </p:nvPr>
        </p:nvSpPr>
        <p:spPr>
          <a:xfrm>
            <a:off x="6096000" y="1437126"/>
            <a:ext cx="5524500" cy="4050861"/>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Google Shape;93;p11"/>
          <p:cNvSpPr txBox="1">
            <a:spLocks noGrp="1"/>
          </p:cNvSpPr>
          <p:nvPr>
            <p:ph type="body" idx="1"/>
          </p:nvPr>
        </p:nvSpPr>
        <p:spPr>
          <a:xfrm>
            <a:off x="571500" y="1437126"/>
            <a:ext cx="50546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1"/>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1"/>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8">
  <p:cSld name="Content 8">
    <p:spTree>
      <p:nvGrpSpPr>
        <p:cNvPr id="1" name="Shape 96"/>
        <p:cNvGrpSpPr/>
        <p:nvPr/>
      </p:nvGrpSpPr>
      <p:grpSpPr>
        <a:xfrm>
          <a:off x="0" y="0"/>
          <a:ext cx="0" cy="0"/>
          <a:chOff x="0" y="0"/>
          <a:chExt cx="0" cy="0"/>
        </a:xfrm>
      </p:grpSpPr>
      <p:sp>
        <p:nvSpPr>
          <p:cNvPr id="97" name="Google Shape;97;p12"/>
          <p:cNvSpPr>
            <a:spLocks noGrp="1"/>
          </p:cNvSpPr>
          <p:nvPr>
            <p:ph type="pic" idx="2"/>
          </p:nvPr>
        </p:nvSpPr>
        <p:spPr>
          <a:xfrm>
            <a:off x="7727950" y="427475"/>
            <a:ext cx="3892550" cy="2566047"/>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8" name="Google Shape;98;p12"/>
          <p:cNvSpPr>
            <a:spLocks noGrp="1"/>
          </p:cNvSpPr>
          <p:nvPr>
            <p:ph type="pic" idx="3"/>
          </p:nvPr>
        </p:nvSpPr>
        <p:spPr>
          <a:xfrm>
            <a:off x="7727950" y="3293224"/>
            <a:ext cx="3892550" cy="2566047"/>
          </a:xfrm>
          <a:prstGeom prst="rect">
            <a:avLst/>
          </a:prstGeom>
          <a:solidFill>
            <a:schemeClr val="lt1"/>
          </a:solid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R="0" lvl="4"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title"/>
          </p:nvPr>
        </p:nvSpPr>
        <p:spPr>
          <a:xfrm>
            <a:off x="571499" y="427475"/>
            <a:ext cx="6642100" cy="81100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1E6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a:off x="571500" y="1437126"/>
            <a:ext cx="6642100" cy="44907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800"/>
              <a:buNone/>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90000"/>
              </a:lnSpc>
              <a:spcBef>
                <a:spcPts val="500"/>
              </a:spcBef>
              <a:spcAft>
                <a:spcPts val="0"/>
              </a:spcAft>
              <a:buClr>
                <a:srgbClr val="AAAAAA"/>
              </a:buClr>
              <a:buSzPts val="1800"/>
              <a:buChar char="•"/>
              <a:defRPr/>
            </a:lvl4pPr>
            <a:lvl5pPr marL="2286000" lvl="4" indent="-342900" algn="l">
              <a:lnSpc>
                <a:spcPct val="90000"/>
              </a:lnSpc>
              <a:spcBef>
                <a:spcPts val="500"/>
              </a:spcBef>
              <a:spcAft>
                <a:spcPts val="0"/>
              </a:spcAft>
              <a:buClr>
                <a:srgbClr val="AAAAAA"/>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2"/>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125425" y="6439768"/>
            <a:ext cx="60157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id-ID" sz="1400" b="1" i="0" u="none" strike="noStrike" cap="none">
                <a:solidFill>
                  <a:schemeClr val="accent2"/>
                </a:solidFill>
                <a:latin typeface="Arial"/>
                <a:ea typeface="Arial"/>
                <a:cs typeface="Arial"/>
                <a:sym typeface="Arial"/>
              </a:rPr>
              <a:t>‹#›</a:t>
            </a:fld>
            <a:endParaRPr sz="1400" b="1">
              <a:solidFill>
                <a:schemeClr val="accent2"/>
              </a:solidFill>
              <a:latin typeface="Arial"/>
              <a:ea typeface="Arial"/>
              <a:cs typeface="Arial"/>
              <a:sym typeface="Arial"/>
            </a:endParaRPr>
          </a:p>
        </p:txBody>
      </p:sp>
      <p:pic>
        <p:nvPicPr>
          <p:cNvPr id="11" name="Google Shape;11;p1"/>
          <p:cNvPicPr preferRelativeResize="0"/>
          <p:nvPr/>
        </p:nvPicPr>
        <p:blipFill rotWithShape="1">
          <a:blip r:embed="rId19">
            <a:alphaModFix/>
          </a:blip>
          <a:srcRect/>
          <a:stretch/>
        </p:blipFill>
        <p:spPr>
          <a:xfrm>
            <a:off x="11462017" y="6126480"/>
            <a:ext cx="604558" cy="589280"/>
          </a:xfrm>
          <a:prstGeom prst="rect">
            <a:avLst/>
          </a:prstGeom>
          <a:noFill/>
          <a:ln>
            <a:noFill/>
          </a:ln>
        </p:spPr>
      </p:pic>
      <p:sp>
        <p:nvSpPr>
          <p:cNvPr id="12" name="Google Shape;12;p1"/>
          <p:cNvSpPr txBox="1">
            <a:spLocks noGrp="1"/>
          </p:cNvSpPr>
          <p:nvPr>
            <p:ph type="title"/>
          </p:nvPr>
        </p:nvSpPr>
        <p:spPr>
          <a:xfrm>
            <a:off x="571499" y="427475"/>
            <a:ext cx="11048999" cy="811005"/>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1E62"/>
              </a:buClr>
              <a:buSzPts val="3600"/>
              <a:buFont typeface="Arial"/>
              <a:buNone/>
              <a:defRPr sz="3600" b="1" i="0" u="none" strike="noStrike" cap="none">
                <a:solidFill>
                  <a:srgbClr val="001E6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571500" y="1437126"/>
            <a:ext cx="11049000" cy="4490708"/>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500"/>
              </a:spcBef>
              <a:spcAft>
                <a:spcPts val="0"/>
              </a:spcAft>
              <a:buClr>
                <a:srgbClr val="001E6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500"/>
              </a:spcBef>
              <a:spcAft>
                <a:spcPts val="0"/>
              </a:spcAft>
              <a:buClr>
                <a:srgbClr val="001E62"/>
              </a:buClr>
              <a:buSzPts val="1600"/>
              <a:buFont typeface="NTR"/>
              <a:buChar char="–"/>
              <a:defRPr sz="16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4pPr>
            <a:lvl5pPr marL="2286000" marR="0" lvl="4" indent="-342900" algn="l" rtl="0">
              <a:lnSpc>
                <a:spcPct val="90000"/>
              </a:lnSpc>
              <a:spcBef>
                <a:spcPts val="500"/>
              </a:spcBef>
              <a:spcAft>
                <a:spcPts val="0"/>
              </a:spcAft>
              <a:buClr>
                <a:srgbClr val="AAAAAA"/>
              </a:buClr>
              <a:buSzPts val="1800"/>
              <a:buFont typeface="Arial"/>
              <a:buChar char="•"/>
              <a:defRPr sz="1800" b="0" i="0" u="none" strike="noStrike" cap="none">
                <a:solidFill>
                  <a:srgbClr val="AAAAAA"/>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4" name="Google Shape;14;p1"/>
          <p:cNvPicPr preferRelativeResize="0"/>
          <p:nvPr/>
        </p:nvPicPr>
        <p:blipFill rotWithShape="1">
          <a:blip r:embed="rId19">
            <a:alphaModFix/>
          </a:blip>
          <a:srcRect/>
          <a:stretch/>
        </p:blipFill>
        <p:spPr>
          <a:xfrm>
            <a:off x="11462017" y="6126480"/>
            <a:ext cx="604558" cy="589280"/>
          </a:xfrm>
          <a:prstGeom prst="rect">
            <a:avLst/>
          </a:prstGeom>
          <a:noFill/>
          <a:ln>
            <a:noFill/>
          </a:ln>
        </p:spPr>
      </p:pic>
      <p:sp>
        <p:nvSpPr>
          <p:cNvPr id="15" name="Google Shape;15;p1"/>
          <p:cNvSpPr txBox="1">
            <a:spLocks noGrp="1"/>
          </p:cNvSpPr>
          <p:nvPr>
            <p:ph type="ftr" idx="11"/>
          </p:nvPr>
        </p:nvSpPr>
        <p:spPr>
          <a:xfrm>
            <a:off x="571499" y="641941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64">
          <p15:clr>
            <a:srgbClr val="F26B43"/>
          </p15:clr>
        </p15:guide>
        <p15:guide id="2"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ctrTitle"/>
          </p:nvPr>
        </p:nvSpPr>
        <p:spPr>
          <a:xfrm>
            <a:off x="571500" y="231725"/>
            <a:ext cx="11620500" cy="16557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5400"/>
              <a:buFont typeface="Arial"/>
              <a:buNone/>
            </a:pPr>
            <a:r>
              <a:rPr lang="id-ID"/>
              <a:t>IDS 575 - Machine Learning</a:t>
            </a:r>
            <a:endParaRPr/>
          </a:p>
        </p:txBody>
      </p:sp>
      <p:sp>
        <p:nvSpPr>
          <p:cNvPr id="138" name="Google Shape;138;p21"/>
          <p:cNvSpPr txBox="1">
            <a:spLocks noGrp="1"/>
          </p:cNvSpPr>
          <p:nvPr>
            <p:ph type="body" idx="1"/>
          </p:nvPr>
        </p:nvSpPr>
        <p:spPr>
          <a:xfrm>
            <a:off x="3053550" y="3662575"/>
            <a:ext cx="6084900" cy="17847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1800"/>
              <a:buFont typeface="Arial"/>
              <a:buNone/>
            </a:pPr>
            <a:r>
              <a:rPr lang="id-ID" u="sng" dirty="0"/>
              <a:t>Group 18:</a:t>
            </a:r>
            <a:endParaRPr u="sng" dirty="0"/>
          </a:p>
          <a:p>
            <a:pPr marL="0" lvl="0" indent="0" algn="ctr" rtl="0">
              <a:lnSpc>
                <a:spcPct val="100000"/>
              </a:lnSpc>
              <a:spcBef>
                <a:spcPts val="0"/>
              </a:spcBef>
              <a:spcAft>
                <a:spcPts val="0"/>
              </a:spcAft>
              <a:buClr>
                <a:schemeClr val="lt1"/>
              </a:buClr>
              <a:buSzPts val="1800"/>
              <a:buFont typeface="Arial"/>
              <a:buNone/>
            </a:pPr>
            <a:endParaRPr dirty="0"/>
          </a:p>
          <a:p>
            <a:pPr marL="0" lvl="0" indent="0" algn="ctr" rtl="0">
              <a:lnSpc>
                <a:spcPct val="100000"/>
              </a:lnSpc>
              <a:spcBef>
                <a:spcPts val="0"/>
              </a:spcBef>
              <a:spcAft>
                <a:spcPts val="0"/>
              </a:spcAft>
              <a:buClr>
                <a:schemeClr val="lt1"/>
              </a:buClr>
              <a:buSzPts val="1800"/>
              <a:buFont typeface="Arial"/>
              <a:buNone/>
            </a:pPr>
            <a:r>
              <a:rPr lang="id-ID" dirty="0"/>
              <a:t>Sangeeta Baitalik - 653896036</a:t>
            </a:r>
            <a:endParaRPr dirty="0"/>
          </a:p>
          <a:p>
            <a:pPr marL="0" lvl="0" indent="0" algn="ctr" rtl="0">
              <a:lnSpc>
                <a:spcPct val="100000"/>
              </a:lnSpc>
              <a:spcBef>
                <a:spcPts val="0"/>
              </a:spcBef>
              <a:spcAft>
                <a:spcPts val="0"/>
              </a:spcAft>
              <a:buClr>
                <a:schemeClr val="lt1"/>
              </a:buClr>
              <a:buSzPts val="1800"/>
              <a:buFont typeface="Arial"/>
              <a:buNone/>
            </a:pPr>
            <a:r>
              <a:rPr lang="id-ID" dirty="0"/>
              <a:t>Suruchi Jain - </a:t>
            </a:r>
            <a:r>
              <a:rPr lang="en-IN" dirty="0"/>
              <a:t>659781101</a:t>
            </a:r>
            <a:endParaRPr dirty="0"/>
          </a:p>
          <a:p>
            <a:pPr marL="0" lvl="0" indent="0" algn="ctr" rtl="0">
              <a:lnSpc>
                <a:spcPct val="100000"/>
              </a:lnSpc>
              <a:spcBef>
                <a:spcPts val="0"/>
              </a:spcBef>
              <a:spcAft>
                <a:spcPts val="0"/>
              </a:spcAft>
              <a:buClr>
                <a:schemeClr val="lt1"/>
              </a:buClr>
              <a:buSzPts val="1800"/>
              <a:buFont typeface="Arial"/>
              <a:buNone/>
            </a:pPr>
            <a:r>
              <a:rPr lang="id-ID" dirty="0"/>
              <a:t>Shruti Chanda -</a:t>
            </a:r>
            <a:r>
              <a:rPr lang="en-IN" dirty="0"/>
              <a:t> 670617428</a:t>
            </a:r>
            <a:r>
              <a:rPr lang="id-ID" dirty="0"/>
              <a:t> </a:t>
            </a:r>
            <a:endParaRPr dirty="0"/>
          </a:p>
          <a:p>
            <a:pPr marL="0" lvl="0" indent="0" algn="ctr" rtl="0">
              <a:lnSpc>
                <a:spcPct val="100000"/>
              </a:lnSpc>
              <a:spcBef>
                <a:spcPts val="0"/>
              </a:spcBef>
              <a:spcAft>
                <a:spcPts val="0"/>
              </a:spcAft>
              <a:buClr>
                <a:schemeClr val="lt1"/>
              </a:buClr>
              <a:buSzPts val="1800"/>
              <a:buFont typeface="Arial"/>
              <a:buNone/>
            </a:pPr>
            <a:r>
              <a:rPr lang="id-ID" dirty="0"/>
              <a:t>Jin rong Qiu - 67</a:t>
            </a:r>
            <a:r>
              <a:rPr lang="en-IN" dirty="0"/>
              <a:t>3</a:t>
            </a:r>
            <a:r>
              <a:rPr lang="id-ID" dirty="0"/>
              <a:t>250167</a:t>
            </a:r>
            <a:endParaRPr dirty="0"/>
          </a:p>
        </p:txBody>
      </p:sp>
      <p:sp>
        <p:nvSpPr>
          <p:cNvPr id="139" name="Google Shape;139;p21"/>
          <p:cNvSpPr txBox="1">
            <a:spLocks noGrp="1"/>
          </p:cNvSpPr>
          <p:nvPr>
            <p:ph type="subTitle" idx="2"/>
          </p:nvPr>
        </p:nvSpPr>
        <p:spPr>
          <a:xfrm>
            <a:off x="3556253" y="1127447"/>
            <a:ext cx="4920300" cy="607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2400"/>
              <a:buFont typeface="Arial"/>
              <a:buNone/>
            </a:pPr>
            <a:r>
              <a:rPr lang="id-ID" b="1"/>
              <a:t>Customer Segmentation</a:t>
            </a:r>
            <a:endParaRPr b="1"/>
          </a:p>
        </p:txBody>
      </p:sp>
      <p:sp>
        <p:nvSpPr>
          <p:cNvPr id="140" name="Google Shape;140;p21"/>
          <p:cNvSpPr txBox="1"/>
          <p:nvPr/>
        </p:nvSpPr>
        <p:spPr>
          <a:xfrm>
            <a:off x="2618183" y="1541627"/>
            <a:ext cx="6955634"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55DA-B727-46A9-9A0F-D4C719BAB8DF}"/>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36CF71ED-EF87-4196-8F14-AC2C56F4D17E}"/>
              </a:ext>
            </a:extLst>
          </p:cNvPr>
          <p:cNvSpPr>
            <a:spLocks noGrp="1"/>
          </p:cNvSpPr>
          <p:nvPr>
            <p:ph type="body" idx="1"/>
          </p:nvPr>
        </p:nvSpPr>
        <p:spPr>
          <a:xfrm>
            <a:off x="951644" y="1344659"/>
            <a:ext cx="11049000" cy="4490708"/>
          </a:xfrm>
        </p:spPr>
        <p:txBody>
          <a:bodyPr/>
          <a:lstStyle/>
          <a:p>
            <a:endParaRPr lang="en-IN" dirty="0"/>
          </a:p>
          <a:p>
            <a:endParaRPr lang="en-IN" dirty="0"/>
          </a:p>
        </p:txBody>
      </p:sp>
      <p:graphicFrame>
        <p:nvGraphicFramePr>
          <p:cNvPr id="4" name="Diagram 3">
            <a:extLst>
              <a:ext uri="{FF2B5EF4-FFF2-40B4-BE49-F238E27FC236}">
                <a16:creationId xmlns:a16="http://schemas.microsoft.com/office/drawing/2014/main" id="{11ED6B1F-3699-4621-A018-0C9A6AD08045}"/>
              </a:ext>
            </a:extLst>
          </p:cNvPr>
          <p:cNvGraphicFramePr/>
          <p:nvPr>
            <p:extLst>
              <p:ext uri="{D42A27DB-BD31-4B8C-83A1-F6EECF244321}">
                <p14:modId xmlns:p14="http://schemas.microsoft.com/office/powerpoint/2010/main" val="795021952"/>
              </p:ext>
            </p:extLst>
          </p:nvPr>
        </p:nvGraphicFramePr>
        <p:xfrm>
          <a:off x="780837" y="503434"/>
          <a:ext cx="11126912"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2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1044600" y="317925"/>
            <a:ext cx="10575900" cy="1161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1E62"/>
              </a:buClr>
              <a:buSzPts val="3600"/>
              <a:buFont typeface="Arial"/>
              <a:buNone/>
            </a:pPr>
            <a:endParaRPr/>
          </a:p>
          <a:p>
            <a:pPr marL="0" lvl="0" indent="0" algn="l" rtl="0">
              <a:lnSpc>
                <a:spcPct val="90000"/>
              </a:lnSpc>
              <a:spcBef>
                <a:spcPts val="0"/>
              </a:spcBef>
              <a:spcAft>
                <a:spcPts val="0"/>
              </a:spcAft>
              <a:buClr>
                <a:srgbClr val="001E62"/>
              </a:buClr>
              <a:buSzPts val="3600"/>
              <a:buFont typeface="Arial"/>
              <a:buNone/>
            </a:pPr>
            <a:endParaRPr/>
          </a:p>
        </p:txBody>
      </p:sp>
      <p:sp>
        <p:nvSpPr>
          <p:cNvPr id="196" name="Google Shape;196;p27"/>
          <p:cNvSpPr txBox="1">
            <a:spLocks noGrp="1"/>
          </p:cNvSpPr>
          <p:nvPr>
            <p:ph type="ftr" idx="11"/>
          </p:nvPr>
        </p:nvSpPr>
        <p:spPr>
          <a:xfrm>
            <a:off x="571499" y="6419410"/>
            <a:ext cx="45690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7" name="Google Shape;197;p27"/>
          <p:cNvSpPr txBox="1"/>
          <p:nvPr/>
        </p:nvSpPr>
        <p:spPr>
          <a:xfrm>
            <a:off x="317675" y="1644975"/>
            <a:ext cx="3905400" cy="49254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mbria"/>
              <a:buChar char="●"/>
            </a:pPr>
            <a:r>
              <a:rPr lang="id-ID" sz="2200">
                <a:latin typeface="Cambria"/>
                <a:ea typeface="Cambria"/>
                <a:cs typeface="Cambria"/>
                <a:sym typeface="Cambria"/>
              </a:rPr>
              <a:t>The heatmap shows correlation of each variable present in the dataset </a:t>
            </a:r>
            <a:endParaRPr sz="2200">
              <a:latin typeface="Cambria"/>
              <a:ea typeface="Cambria"/>
              <a:cs typeface="Cambria"/>
              <a:sym typeface="Cambria"/>
            </a:endParaRPr>
          </a:p>
          <a:p>
            <a:pPr marL="457200" lvl="0" indent="0" algn="just" rtl="0">
              <a:spcBef>
                <a:spcPts val="0"/>
              </a:spcBef>
              <a:spcAft>
                <a:spcPts val="0"/>
              </a:spcAft>
              <a:buNone/>
            </a:pPr>
            <a:endParaRPr sz="22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id-ID" sz="2200">
                <a:latin typeface="Cambria"/>
                <a:ea typeface="Cambria"/>
                <a:cs typeface="Cambria"/>
                <a:sym typeface="Cambria"/>
              </a:rPr>
              <a:t>Highest correlation to be seen amongst Age, Gender, work experience and income category</a:t>
            </a:r>
            <a:endParaRPr sz="2200">
              <a:latin typeface="Cambria"/>
              <a:ea typeface="Cambria"/>
              <a:cs typeface="Cambria"/>
              <a:sym typeface="Cambria"/>
            </a:endParaRPr>
          </a:p>
          <a:p>
            <a:pPr marL="457200" lvl="0" indent="0" algn="just" rtl="0">
              <a:spcBef>
                <a:spcPts val="0"/>
              </a:spcBef>
              <a:spcAft>
                <a:spcPts val="0"/>
              </a:spcAft>
              <a:buNone/>
            </a:pPr>
            <a:endParaRPr sz="2200">
              <a:latin typeface="Cambria"/>
              <a:ea typeface="Cambria"/>
              <a:cs typeface="Cambria"/>
              <a:sym typeface="Cambria"/>
            </a:endParaRPr>
          </a:p>
          <a:p>
            <a:pPr marL="457200" lvl="0" indent="-317500" algn="just" rtl="0">
              <a:spcBef>
                <a:spcPts val="0"/>
              </a:spcBef>
              <a:spcAft>
                <a:spcPts val="0"/>
              </a:spcAft>
              <a:buSzPts val="1400"/>
              <a:buFont typeface="Cambria"/>
              <a:buChar char="●"/>
            </a:pPr>
            <a:r>
              <a:rPr lang="id-ID" sz="2200">
                <a:latin typeface="Cambria"/>
                <a:ea typeface="Cambria"/>
                <a:cs typeface="Cambria"/>
                <a:sym typeface="Cambria"/>
              </a:rPr>
              <a:t>Work Experience of the population is high for 0-2 years while lowest for 12 years</a:t>
            </a:r>
            <a:endParaRPr sz="2200">
              <a:latin typeface="Cambria"/>
              <a:ea typeface="Cambria"/>
              <a:cs typeface="Cambria"/>
              <a:sym typeface="Cambria"/>
            </a:endParaRPr>
          </a:p>
          <a:p>
            <a:pPr marL="0" lvl="0" indent="0" algn="just" rtl="0">
              <a:spcBef>
                <a:spcPts val="0"/>
              </a:spcBef>
              <a:spcAft>
                <a:spcPts val="0"/>
              </a:spcAft>
              <a:buNone/>
            </a:pPr>
            <a:endParaRPr sz="2200">
              <a:latin typeface="Cambria"/>
              <a:ea typeface="Cambria"/>
              <a:cs typeface="Cambria"/>
              <a:sym typeface="Cambria"/>
            </a:endParaRPr>
          </a:p>
        </p:txBody>
      </p:sp>
      <p:sp>
        <p:nvSpPr>
          <p:cNvPr id="198" name="Google Shape;198;p27"/>
          <p:cNvSpPr txBox="1">
            <a:spLocks noGrp="1"/>
          </p:cNvSpPr>
          <p:nvPr>
            <p:ph type="title"/>
          </p:nvPr>
        </p:nvSpPr>
        <p:spPr>
          <a:xfrm>
            <a:off x="1044600" y="317925"/>
            <a:ext cx="10575900" cy="365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1E62"/>
              </a:buClr>
              <a:buSzPts val="3600"/>
              <a:buFont typeface="Arial"/>
              <a:buNone/>
            </a:pPr>
            <a:r>
              <a:rPr lang="id-ID" sz="3000"/>
              <a:t>Data Exploration</a:t>
            </a:r>
            <a:endParaRPr sz="3000" b="0" i="1" u="sng"/>
          </a:p>
          <a:p>
            <a:pPr marL="0" lvl="0" indent="0" algn="l" rtl="0">
              <a:lnSpc>
                <a:spcPct val="90000"/>
              </a:lnSpc>
              <a:spcBef>
                <a:spcPts val="0"/>
              </a:spcBef>
              <a:spcAft>
                <a:spcPts val="0"/>
              </a:spcAft>
              <a:buClr>
                <a:srgbClr val="001E62"/>
              </a:buClr>
              <a:buSzPts val="3600"/>
              <a:buFont typeface="Arial"/>
              <a:buNone/>
            </a:pPr>
            <a:endParaRPr sz="3000"/>
          </a:p>
        </p:txBody>
      </p:sp>
      <p:sp>
        <p:nvSpPr>
          <p:cNvPr id="199" name="Google Shape;199;p27"/>
          <p:cNvSpPr txBox="1"/>
          <p:nvPr/>
        </p:nvSpPr>
        <p:spPr>
          <a:xfrm>
            <a:off x="1044600" y="758350"/>
            <a:ext cx="5250900" cy="531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id-ID" sz="2500" i="1" u="sng">
                <a:solidFill>
                  <a:srgbClr val="001E62"/>
                </a:solidFill>
              </a:rPr>
              <a:t>Correlation Matrix</a:t>
            </a:r>
            <a:endParaRPr sz="2500"/>
          </a:p>
        </p:txBody>
      </p:sp>
      <p:pic>
        <p:nvPicPr>
          <p:cNvPr id="200" name="Google Shape;200;p27"/>
          <p:cNvPicPr preferRelativeResize="0"/>
          <p:nvPr/>
        </p:nvPicPr>
        <p:blipFill>
          <a:blip r:embed="rId3">
            <a:alphaModFix/>
          </a:blip>
          <a:stretch>
            <a:fillRect/>
          </a:stretch>
        </p:blipFill>
        <p:spPr>
          <a:xfrm>
            <a:off x="4349509" y="0"/>
            <a:ext cx="7842481"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1044600" y="317925"/>
            <a:ext cx="10575900" cy="1161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1E62"/>
              </a:buClr>
              <a:buSzPts val="3600"/>
              <a:buFont typeface="Arial"/>
              <a:buNone/>
            </a:pPr>
            <a:r>
              <a:rPr lang="id-ID" sz="3000"/>
              <a:t>K-Means Algorithm</a:t>
            </a:r>
            <a:endParaRPr sz="3000"/>
          </a:p>
        </p:txBody>
      </p:sp>
      <p:sp>
        <p:nvSpPr>
          <p:cNvPr id="214" name="Google Shape;214;p29"/>
          <p:cNvSpPr txBox="1">
            <a:spLocks noGrp="1"/>
          </p:cNvSpPr>
          <p:nvPr>
            <p:ph type="ftr" idx="11"/>
          </p:nvPr>
        </p:nvSpPr>
        <p:spPr>
          <a:xfrm>
            <a:off x="571499" y="6419410"/>
            <a:ext cx="456891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5" name="Google Shape;215;p29"/>
          <p:cNvPicPr preferRelativeResize="0"/>
          <p:nvPr/>
        </p:nvPicPr>
        <p:blipFill>
          <a:blip r:embed="rId3">
            <a:alphaModFix/>
          </a:blip>
          <a:stretch>
            <a:fillRect/>
          </a:stretch>
        </p:blipFill>
        <p:spPr>
          <a:xfrm>
            <a:off x="435250" y="1578725"/>
            <a:ext cx="6150249" cy="4381850"/>
          </a:xfrm>
          <a:prstGeom prst="rect">
            <a:avLst/>
          </a:prstGeom>
          <a:noFill/>
          <a:ln>
            <a:noFill/>
          </a:ln>
        </p:spPr>
      </p:pic>
      <p:sp>
        <p:nvSpPr>
          <p:cNvPr id="216" name="Google Shape;216;p29"/>
          <p:cNvSpPr txBox="1"/>
          <p:nvPr/>
        </p:nvSpPr>
        <p:spPr>
          <a:xfrm>
            <a:off x="5966100" y="766200"/>
            <a:ext cx="5654400" cy="53256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mbria"/>
              <a:buChar char="●"/>
            </a:pPr>
            <a:r>
              <a:rPr lang="id-ID" sz="2200" dirty="0">
                <a:latin typeface="Cambria"/>
                <a:ea typeface="Cambria"/>
                <a:cs typeface="Cambria"/>
                <a:sym typeface="Cambria"/>
              </a:rPr>
              <a:t>Here, we have implemented the k-means unsupervised learning algorithm and it</a:t>
            </a:r>
            <a:r>
              <a:rPr lang="id-ID" sz="2400" dirty="0">
                <a:latin typeface="Cambria"/>
                <a:ea typeface="Cambria"/>
                <a:cs typeface="Cambria"/>
                <a:sym typeface="Cambria"/>
              </a:rPr>
              <a:t> </a:t>
            </a:r>
            <a:r>
              <a:rPr lang="id-ID" sz="2200" dirty="0">
                <a:solidFill>
                  <a:srgbClr val="292929"/>
                </a:solidFill>
                <a:latin typeface="Cambria"/>
                <a:ea typeface="Cambria"/>
                <a:cs typeface="Cambria"/>
                <a:sym typeface="Cambria"/>
              </a:rPr>
              <a:t>assigns every data point to the closest cluster, while maintaining the centroids as small as possible.</a:t>
            </a:r>
            <a:endParaRPr sz="2200" dirty="0">
              <a:solidFill>
                <a:srgbClr val="292929"/>
              </a:solidFill>
              <a:latin typeface="Cambria"/>
              <a:ea typeface="Cambria"/>
              <a:cs typeface="Cambria"/>
              <a:sym typeface="Cambria"/>
            </a:endParaRPr>
          </a:p>
          <a:p>
            <a:pPr marL="0" lvl="0" indent="0" algn="just" rtl="0">
              <a:spcBef>
                <a:spcPts val="0"/>
              </a:spcBef>
              <a:spcAft>
                <a:spcPts val="0"/>
              </a:spcAft>
              <a:buNone/>
            </a:pPr>
            <a:endParaRPr sz="2200" dirty="0">
              <a:solidFill>
                <a:srgbClr val="292929"/>
              </a:solidFill>
              <a:latin typeface="Cambria"/>
              <a:ea typeface="Cambria"/>
              <a:cs typeface="Cambria"/>
              <a:sym typeface="Cambria"/>
            </a:endParaRPr>
          </a:p>
          <a:p>
            <a:pPr marL="457200" lvl="0" indent="-336550" algn="just" rtl="0">
              <a:spcBef>
                <a:spcPts val="0"/>
              </a:spcBef>
              <a:spcAft>
                <a:spcPts val="0"/>
              </a:spcAft>
              <a:buSzPts val="1700"/>
              <a:buFont typeface="Cambria"/>
              <a:buChar char="●"/>
            </a:pPr>
            <a:r>
              <a:rPr lang="id-ID" sz="2200" dirty="0">
                <a:solidFill>
                  <a:srgbClr val="292929"/>
                </a:solidFill>
                <a:latin typeface="Cambria"/>
                <a:ea typeface="Cambria"/>
                <a:cs typeface="Cambria"/>
                <a:sym typeface="Cambria"/>
              </a:rPr>
              <a:t>Elbow Curve Plot </a:t>
            </a:r>
            <a:r>
              <a:rPr lang="id-ID" sz="2200" b="1" dirty="0">
                <a:solidFill>
                  <a:srgbClr val="292929"/>
                </a:solidFill>
                <a:latin typeface="Cambria"/>
                <a:ea typeface="Cambria"/>
                <a:cs typeface="Cambria"/>
                <a:sym typeface="Cambria"/>
              </a:rPr>
              <a:t>takes the costs </a:t>
            </a:r>
            <a:r>
              <a:rPr lang="id-ID" sz="2200" dirty="0">
                <a:solidFill>
                  <a:srgbClr val="292929"/>
                </a:solidFill>
                <a:latin typeface="Cambria"/>
                <a:ea typeface="Cambria"/>
                <a:cs typeface="Cambria"/>
                <a:sym typeface="Cambria"/>
              </a:rPr>
              <a:t>and the number of trials corresponding to different ‘k’.</a:t>
            </a:r>
            <a:endParaRPr sz="2200" dirty="0">
              <a:solidFill>
                <a:srgbClr val="292929"/>
              </a:solidFill>
              <a:latin typeface="Cambria"/>
              <a:ea typeface="Cambria"/>
              <a:cs typeface="Cambria"/>
              <a:sym typeface="Cambria"/>
            </a:endParaRPr>
          </a:p>
          <a:p>
            <a:pPr marL="457200" lvl="0" indent="0" algn="just" rtl="0">
              <a:spcBef>
                <a:spcPts val="0"/>
              </a:spcBef>
              <a:spcAft>
                <a:spcPts val="0"/>
              </a:spcAft>
              <a:buNone/>
            </a:pPr>
            <a:endParaRPr sz="2200" dirty="0">
              <a:solidFill>
                <a:srgbClr val="292929"/>
              </a:solidFill>
              <a:latin typeface="Cambria"/>
              <a:ea typeface="Cambria"/>
              <a:cs typeface="Cambria"/>
              <a:sym typeface="Cambria"/>
            </a:endParaRPr>
          </a:p>
          <a:p>
            <a:pPr marL="457200" lvl="0" indent="-336550" algn="just" rtl="0">
              <a:spcBef>
                <a:spcPts val="0"/>
              </a:spcBef>
              <a:spcAft>
                <a:spcPts val="0"/>
              </a:spcAft>
              <a:buSzPts val="1700"/>
              <a:buFont typeface="Cambria"/>
              <a:buChar char="●"/>
            </a:pPr>
            <a:r>
              <a:rPr lang="id-ID" sz="2200" dirty="0">
                <a:solidFill>
                  <a:srgbClr val="292929"/>
                </a:solidFill>
                <a:latin typeface="Cambria"/>
                <a:ea typeface="Cambria"/>
                <a:cs typeface="Cambria"/>
                <a:sym typeface="Cambria"/>
              </a:rPr>
              <a:t>Silhouette Score Plot </a:t>
            </a:r>
            <a:r>
              <a:rPr lang="id-ID" sz="2200" b="1" dirty="0">
                <a:solidFill>
                  <a:srgbClr val="292929"/>
                </a:solidFill>
                <a:latin typeface="Cambria"/>
                <a:ea typeface="Cambria"/>
                <a:cs typeface="Cambria"/>
                <a:sym typeface="Cambria"/>
              </a:rPr>
              <a:t>takes the scores </a:t>
            </a:r>
            <a:r>
              <a:rPr lang="id-ID" sz="2200" dirty="0">
                <a:solidFill>
                  <a:srgbClr val="292929"/>
                </a:solidFill>
                <a:latin typeface="Cambria"/>
                <a:ea typeface="Cambria"/>
                <a:cs typeface="Cambria"/>
                <a:sym typeface="Cambria"/>
              </a:rPr>
              <a:t>and the number of trials and corresponding to different ‘k’ with the </a:t>
            </a:r>
            <a:r>
              <a:rPr lang="id-ID" sz="2200" b="1" dirty="0">
                <a:solidFill>
                  <a:srgbClr val="292929"/>
                </a:solidFill>
                <a:latin typeface="Cambria"/>
                <a:ea typeface="Cambria"/>
                <a:cs typeface="Cambria"/>
                <a:sym typeface="Cambria"/>
              </a:rPr>
              <a:t>accuracy of 44.8%</a:t>
            </a:r>
            <a:endParaRPr sz="2500" b="1" dirty="0">
              <a:solidFill>
                <a:srgbClr val="292929"/>
              </a:solidFill>
              <a:latin typeface="Cambria"/>
              <a:ea typeface="Cambria"/>
              <a:cs typeface="Cambria"/>
              <a:sym typeface="Cambria"/>
            </a:endParaRPr>
          </a:p>
          <a:p>
            <a:pPr marL="0" lvl="0" indent="0" algn="just" rtl="0">
              <a:spcBef>
                <a:spcPts val="0"/>
              </a:spcBef>
              <a:spcAft>
                <a:spcPts val="0"/>
              </a:spcAft>
              <a:buNone/>
            </a:pPr>
            <a:endParaRPr sz="2400" dirty="0">
              <a:latin typeface="Cambria"/>
              <a:ea typeface="Cambria"/>
              <a:cs typeface="Cambria"/>
              <a:sym typeface="Cambria"/>
            </a:endParaRPr>
          </a:p>
        </p:txBody>
      </p:sp>
      <p:sp>
        <p:nvSpPr>
          <p:cNvPr id="217" name="Google Shape;217;p29"/>
          <p:cNvSpPr txBox="1"/>
          <p:nvPr/>
        </p:nvSpPr>
        <p:spPr>
          <a:xfrm>
            <a:off x="317925" y="5803800"/>
            <a:ext cx="590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ID"/>
              <a:t>Since we are using random test and training splitting method  the elbow curve and silhouette score for every rum varies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71499" y="427475"/>
            <a:ext cx="11049000" cy="810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dirty="0"/>
              <a:t>DBSCAN</a:t>
            </a:r>
            <a:r>
              <a:rPr lang="en-IN" dirty="0"/>
              <a:t> – Unsupervised Algorithm</a:t>
            </a:r>
            <a:endParaRPr dirty="0"/>
          </a:p>
        </p:txBody>
      </p:sp>
      <p:pic>
        <p:nvPicPr>
          <p:cNvPr id="232" name="Google Shape;232;p31"/>
          <p:cNvPicPr preferRelativeResize="0"/>
          <p:nvPr/>
        </p:nvPicPr>
        <p:blipFill>
          <a:blip r:embed="rId3">
            <a:alphaModFix/>
          </a:blip>
          <a:stretch>
            <a:fillRect/>
          </a:stretch>
        </p:blipFill>
        <p:spPr>
          <a:xfrm>
            <a:off x="571499" y="1489752"/>
            <a:ext cx="4616950" cy="3466095"/>
          </a:xfrm>
          <a:prstGeom prst="rect">
            <a:avLst/>
          </a:prstGeom>
          <a:noFill/>
          <a:ln>
            <a:noFill/>
          </a:ln>
        </p:spPr>
      </p:pic>
      <p:sp>
        <p:nvSpPr>
          <p:cNvPr id="233" name="Google Shape;233;p31"/>
          <p:cNvSpPr txBox="1"/>
          <p:nvPr/>
        </p:nvSpPr>
        <p:spPr>
          <a:xfrm>
            <a:off x="411431" y="5028954"/>
            <a:ext cx="10649237" cy="963310"/>
          </a:xfrm>
          <a:prstGeom prst="rect">
            <a:avLst/>
          </a:prstGeom>
          <a:noFill/>
          <a:ln>
            <a:noFill/>
          </a:ln>
        </p:spPr>
        <p:txBody>
          <a:bodyPr spcFirstLastPara="1" wrap="square" lIns="91425" tIns="91425" rIns="91425" bIns="91425" anchor="t" anchorCtr="0">
            <a:spAutoFit/>
          </a:bodyPr>
          <a:lstStyle/>
          <a:p>
            <a:pPr marL="431800" lvl="0" indent="-342900" algn="l" rtl="0">
              <a:lnSpc>
                <a:spcPct val="115000"/>
              </a:lnSpc>
              <a:spcBef>
                <a:spcPts val="0"/>
              </a:spcBef>
              <a:spcAft>
                <a:spcPts val="0"/>
              </a:spcAft>
              <a:buSzPts val="2200"/>
              <a:buFont typeface="Arial" panose="020B0604020202020204" pitchFamily="34" charset="0"/>
              <a:buChar char="•"/>
            </a:pPr>
            <a:r>
              <a:rPr lang="en-US" sz="2200" dirty="0">
                <a:latin typeface="Cambria" panose="02040503050406030204" pitchFamily="18" charset="0"/>
                <a:ea typeface="Cambria" panose="02040503050406030204" pitchFamily="18" charset="0"/>
                <a:cs typeface="Cambria"/>
                <a:sym typeface="Cambria"/>
              </a:rPr>
              <a:t>DBSCAN is not useful with customer segmentation. The matching score between customer segmentation and the </a:t>
            </a:r>
            <a:r>
              <a:rPr lang="en-US" sz="2200" dirty="0" err="1">
                <a:latin typeface="Cambria" panose="02040503050406030204" pitchFamily="18" charset="0"/>
                <a:ea typeface="Cambria" panose="02040503050406030204" pitchFamily="18" charset="0"/>
                <a:cs typeface="Cambria"/>
                <a:sym typeface="Cambria"/>
              </a:rPr>
              <a:t>DBScan</a:t>
            </a:r>
            <a:r>
              <a:rPr lang="en-US" sz="2200" dirty="0">
                <a:latin typeface="Cambria" panose="02040503050406030204" pitchFamily="18" charset="0"/>
                <a:ea typeface="Cambria" panose="02040503050406030204" pitchFamily="18" charset="0"/>
                <a:cs typeface="Cambria"/>
                <a:sym typeface="Cambria"/>
              </a:rPr>
              <a:t> cluster is only 0.47%.</a:t>
            </a:r>
          </a:p>
        </p:txBody>
      </p:sp>
      <p:sp>
        <p:nvSpPr>
          <p:cNvPr id="235" name="Google Shape;235;p31"/>
          <p:cNvSpPr txBox="1"/>
          <p:nvPr/>
        </p:nvSpPr>
        <p:spPr>
          <a:xfrm>
            <a:off x="5736050" y="2603909"/>
            <a:ext cx="4310700" cy="738633"/>
          </a:xfrm>
          <a:prstGeom prst="rect">
            <a:avLst/>
          </a:prstGeom>
          <a:noFill/>
          <a:ln>
            <a:noFill/>
          </a:ln>
        </p:spPr>
        <p:txBody>
          <a:bodyPr spcFirstLastPara="1" wrap="square" lIns="91425" tIns="91425" rIns="91425" bIns="91425" anchor="t" anchorCtr="0">
            <a:spAutoFit/>
          </a:bodyPr>
          <a:lstStyle/>
          <a:p>
            <a:pPr marL="88900" lvl="0" algn="l" rtl="0">
              <a:spcBef>
                <a:spcPts val="0"/>
              </a:spcBef>
              <a:spcAft>
                <a:spcPts val="0"/>
              </a:spcAft>
              <a:buSzPts val="2200"/>
            </a:pPr>
            <a:r>
              <a:rPr lang="id-ID" sz="2200" dirty="0">
                <a:latin typeface="Cambria"/>
                <a:ea typeface="Cambria"/>
                <a:cs typeface="Cambria"/>
                <a:sym typeface="Cambria"/>
              </a:rPr>
              <a:t> </a:t>
            </a:r>
            <a:endParaRPr lang="en-IN" sz="2200" dirty="0">
              <a:latin typeface="Cambria"/>
              <a:ea typeface="Cambria"/>
              <a:cs typeface="Cambria"/>
              <a:sym typeface="Cambria"/>
            </a:endParaRPr>
          </a:p>
          <a:p>
            <a:pPr marL="88900" lvl="0" algn="l" rtl="0">
              <a:spcBef>
                <a:spcPts val="0"/>
              </a:spcBef>
              <a:spcAft>
                <a:spcPts val="0"/>
              </a:spcAft>
              <a:buSzPts val="2200"/>
            </a:pPr>
            <a:endParaRPr dirty="0"/>
          </a:p>
        </p:txBody>
      </p:sp>
      <p:pic>
        <p:nvPicPr>
          <p:cNvPr id="8" name="Google Shape;244;p32">
            <a:extLst>
              <a:ext uri="{FF2B5EF4-FFF2-40B4-BE49-F238E27FC236}">
                <a16:creationId xmlns:a16="http://schemas.microsoft.com/office/drawing/2014/main" id="{90D1D79E-358D-49BE-9547-12983F2AC176}"/>
              </a:ext>
            </a:extLst>
          </p:cNvPr>
          <p:cNvPicPr preferRelativeResize="0"/>
          <p:nvPr/>
        </p:nvPicPr>
        <p:blipFill rotWithShape="1">
          <a:blip r:embed="rId4">
            <a:alphaModFix/>
          </a:blip>
          <a:srcRect t="21500"/>
          <a:stretch/>
        </p:blipFill>
        <p:spPr>
          <a:xfrm>
            <a:off x="6072277" y="1037700"/>
            <a:ext cx="6051244" cy="36253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571500" y="445369"/>
            <a:ext cx="11049000" cy="810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dirty="0"/>
              <a:t>DBSCAN</a:t>
            </a:r>
            <a:r>
              <a:rPr lang="en-IN" dirty="0"/>
              <a:t> - Unsupervised Algorithm</a:t>
            </a:r>
            <a:endParaRPr dirty="0"/>
          </a:p>
        </p:txBody>
      </p:sp>
      <p:pic>
        <p:nvPicPr>
          <p:cNvPr id="251" name="Google Shape;251;p33"/>
          <p:cNvPicPr preferRelativeResize="0"/>
          <p:nvPr/>
        </p:nvPicPr>
        <p:blipFill>
          <a:blip r:embed="rId3">
            <a:alphaModFix/>
          </a:blip>
          <a:stretch>
            <a:fillRect/>
          </a:stretch>
        </p:blipFill>
        <p:spPr>
          <a:xfrm>
            <a:off x="345974" y="3548735"/>
            <a:ext cx="5335634" cy="810899"/>
          </a:xfrm>
          <a:prstGeom prst="rect">
            <a:avLst/>
          </a:prstGeom>
          <a:noFill/>
          <a:ln>
            <a:noFill/>
          </a:ln>
        </p:spPr>
      </p:pic>
      <p:pic>
        <p:nvPicPr>
          <p:cNvPr id="252" name="Google Shape;252;p33"/>
          <p:cNvPicPr preferRelativeResize="0"/>
          <p:nvPr/>
        </p:nvPicPr>
        <p:blipFill>
          <a:blip r:embed="rId4">
            <a:alphaModFix/>
          </a:blip>
          <a:stretch>
            <a:fillRect/>
          </a:stretch>
        </p:blipFill>
        <p:spPr>
          <a:xfrm>
            <a:off x="345973" y="5259212"/>
            <a:ext cx="4934943" cy="638154"/>
          </a:xfrm>
          <a:prstGeom prst="rect">
            <a:avLst/>
          </a:prstGeom>
          <a:noFill/>
          <a:ln>
            <a:noFill/>
          </a:ln>
        </p:spPr>
      </p:pic>
      <p:pic>
        <p:nvPicPr>
          <p:cNvPr id="253" name="Google Shape;253;p33"/>
          <p:cNvPicPr preferRelativeResize="0"/>
          <p:nvPr/>
        </p:nvPicPr>
        <p:blipFill>
          <a:blip r:embed="rId5">
            <a:alphaModFix/>
          </a:blip>
          <a:stretch>
            <a:fillRect/>
          </a:stretch>
        </p:blipFill>
        <p:spPr>
          <a:xfrm>
            <a:off x="345973" y="1736969"/>
            <a:ext cx="5335635" cy="810899"/>
          </a:xfrm>
          <a:prstGeom prst="rect">
            <a:avLst/>
          </a:prstGeom>
          <a:noFill/>
          <a:ln>
            <a:noFill/>
          </a:ln>
        </p:spPr>
      </p:pic>
      <p:sp>
        <p:nvSpPr>
          <p:cNvPr id="254" name="Google Shape;254;p33"/>
          <p:cNvSpPr txBox="1"/>
          <p:nvPr/>
        </p:nvSpPr>
        <p:spPr>
          <a:xfrm>
            <a:off x="345974" y="3188632"/>
            <a:ext cx="34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ID"/>
              <a:t>Accuracy with eps = 4</a:t>
            </a:r>
            <a:endParaRPr/>
          </a:p>
        </p:txBody>
      </p:sp>
      <p:sp>
        <p:nvSpPr>
          <p:cNvPr id="255" name="Google Shape;255;p33"/>
          <p:cNvSpPr txBox="1"/>
          <p:nvPr/>
        </p:nvSpPr>
        <p:spPr>
          <a:xfrm>
            <a:off x="406840" y="1300112"/>
            <a:ext cx="29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ID"/>
              <a:t>Accuracy with eps = 4.35</a:t>
            </a:r>
            <a:endParaRPr/>
          </a:p>
        </p:txBody>
      </p:sp>
      <p:sp>
        <p:nvSpPr>
          <p:cNvPr id="256" name="Google Shape;256;p33"/>
          <p:cNvSpPr txBox="1"/>
          <p:nvPr/>
        </p:nvSpPr>
        <p:spPr>
          <a:xfrm>
            <a:off x="345974" y="4852015"/>
            <a:ext cx="29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ID"/>
              <a:t>Accuracy with eps = 5</a:t>
            </a:r>
            <a:endParaRPr/>
          </a:p>
        </p:txBody>
      </p:sp>
      <p:sp>
        <p:nvSpPr>
          <p:cNvPr id="257" name="Google Shape;257;p33"/>
          <p:cNvSpPr txBox="1"/>
          <p:nvPr/>
        </p:nvSpPr>
        <p:spPr>
          <a:xfrm>
            <a:off x="6369978" y="1291131"/>
            <a:ext cx="4530903" cy="4467347"/>
          </a:xfrm>
          <a:prstGeom prst="rect">
            <a:avLst/>
          </a:prstGeom>
          <a:noFill/>
          <a:ln>
            <a:noFill/>
          </a:ln>
        </p:spPr>
        <p:txBody>
          <a:bodyPr spcFirstLastPara="1" wrap="square" lIns="91425" tIns="91425" rIns="91425" bIns="91425" anchor="t" anchorCtr="0">
            <a:spAutoFit/>
          </a:bodyPr>
          <a:lstStyle/>
          <a:p>
            <a:pPr marL="431800" lvl="0" indent="-342900" algn="l" rtl="0">
              <a:lnSpc>
                <a:spcPct val="115000"/>
              </a:lnSpc>
              <a:spcBef>
                <a:spcPts val="0"/>
              </a:spcBef>
              <a:spcAft>
                <a:spcPts val="0"/>
              </a:spcAft>
              <a:buSzPts val="2200"/>
              <a:buFont typeface="Arial" panose="020B0604020202020204" pitchFamily="34" charset="0"/>
              <a:buChar char="•"/>
            </a:pPr>
            <a:r>
              <a:rPr lang="id-ID" sz="2200" dirty="0">
                <a:latin typeface="Cambria" panose="02040503050406030204" pitchFamily="18" charset="0"/>
                <a:ea typeface="Cambria" panose="02040503050406030204" pitchFamily="18" charset="0"/>
                <a:cs typeface="Cambria"/>
                <a:sym typeface="Cambria"/>
              </a:rPr>
              <a:t>At eps = 4,  model returns 8 clusters with the accuracy of -0.011%. </a:t>
            </a:r>
            <a:endParaRPr sz="2200" dirty="0">
              <a:latin typeface="Cambria" panose="02040503050406030204" pitchFamily="18" charset="0"/>
              <a:ea typeface="Cambria" panose="02040503050406030204" pitchFamily="18" charset="0"/>
              <a:cs typeface="Cambria"/>
              <a:sym typeface="Cambria"/>
            </a:endParaRPr>
          </a:p>
          <a:p>
            <a:pPr marL="342900" lvl="0" indent="-342900" algn="l" rtl="0">
              <a:lnSpc>
                <a:spcPct val="115000"/>
              </a:lnSpc>
              <a:spcBef>
                <a:spcPts val="0"/>
              </a:spcBef>
              <a:spcAft>
                <a:spcPts val="0"/>
              </a:spcAft>
              <a:buFont typeface="Arial" panose="020B0604020202020204" pitchFamily="34" charset="0"/>
              <a:buChar char="•"/>
            </a:pPr>
            <a:endParaRPr sz="2200" dirty="0">
              <a:latin typeface="Cambria" panose="02040503050406030204" pitchFamily="18" charset="0"/>
              <a:ea typeface="Cambria" panose="02040503050406030204" pitchFamily="18" charset="0"/>
              <a:cs typeface="Cambria"/>
              <a:sym typeface="Cambria"/>
            </a:endParaRPr>
          </a:p>
          <a:p>
            <a:pPr marL="431800" lvl="0" indent="-342900" algn="l" rtl="0">
              <a:lnSpc>
                <a:spcPct val="115000"/>
              </a:lnSpc>
              <a:spcBef>
                <a:spcPts val="0"/>
              </a:spcBef>
              <a:spcAft>
                <a:spcPts val="0"/>
              </a:spcAft>
              <a:buSzPts val="2200"/>
              <a:buFont typeface="Arial" panose="020B0604020202020204" pitchFamily="34" charset="0"/>
              <a:buChar char="•"/>
            </a:pPr>
            <a:r>
              <a:rPr lang="id-ID" sz="2200" dirty="0">
                <a:latin typeface="Cambria" panose="02040503050406030204" pitchFamily="18" charset="0"/>
                <a:ea typeface="Cambria" panose="02040503050406030204" pitchFamily="18" charset="0"/>
                <a:cs typeface="Cambria"/>
                <a:sym typeface="Cambria"/>
              </a:rPr>
              <a:t>At eps = 5, model returns only 3 clusters with the accuracy of -0.000245%. </a:t>
            </a:r>
            <a:endParaRPr sz="2200" dirty="0">
              <a:latin typeface="Cambria" panose="02040503050406030204" pitchFamily="18" charset="0"/>
              <a:ea typeface="Cambria" panose="02040503050406030204" pitchFamily="18" charset="0"/>
              <a:cs typeface="Cambria"/>
              <a:sym typeface="Cambria"/>
            </a:endParaRPr>
          </a:p>
          <a:p>
            <a:pPr marL="800100" lvl="0" indent="-342900" algn="l" rtl="0">
              <a:lnSpc>
                <a:spcPct val="115000"/>
              </a:lnSpc>
              <a:spcBef>
                <a:spcPts val="0"/>
              </a:spcBef>
              <a:spcAft>
                <a:spcPts val="0"/>
              </a:spcAft>
              <a:buFont typeface="Arial" panose="020B0604020202020204" pitchFamily="34" charset="0"/>
              <a:buChar char="•"/>
            </a:pPr>
            <a:endParaRPr sz="2200" dirty="0">
              <a:latin typeface="Cambria" panose="02040503050406030204" pitchFamily="18" charset="0"/>
              <a:ea typeface="Cambria" panose="02040503050406030204" pitchFamily="18" charset="0"/>
              <a:cs typeface="Cambria"/>
              <a:sym typeface="Cambria"/>
            </a:endParaRPr>
          </a:p>
          <a:p>
            <a:pPr marL="431800" lvl="0" indent="-342900" algn="l" rtl="0">
              <a:lnSpc>
                <a:spcPct val="115000"/>
              </a:lnSpc>
              <a:spcBef>
                <a:spcPts val="0"/>
              </a:spcBef>
              <a:spcAft>
                <a:spcPts val="0"/>
              </a:spcAft>
              <a:buSzPts val="2200"/>
              <a:buFont typeface="Arial" panose="020B0604020202020204" pitchFamily="34" charset="0"/>
              <a:buChar char="•"/>
            </a:pPr>
            <a:r>
              <a:rPr lang="id-ID" sz="2200" dirty="0">
                <a:latin typeface="Cambria" panose="02040503050406030204" pitchFamily="18" charset="0"/>
                <a:ea typeface="Cambria" panose="02040503050406030204" pitchFamily="18" charset="0"/>
                <a:cs typeface="Cambria"/>
                <a:sym typeface="Cambria"/>
              </a:rPr>
              <a:t>So, a higher or lower eps value would give us a very poor results. </a:t>
            </a:r>
            <a:endParaRPr sz="22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367124" y="419100"/>
            <a:ext cx="11049000" cy="810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dirty="0"/>
              <a:t>KNN</a:t>
            </a:r>
            <a:r>
              <a:rPr lang="en-IN" dirty="0"/>
              <a:t> - </a:t>
            </a:r>
            <a:r>
              <a:rPr lang="id-ID" dirty="0"/>
              <a:t>Supervised Algorithm</a:t>
            </a:r>
            <a:endParaRPr dirty="0"/>
          </a:p>
        </p:txBody>
      </p:sp>
      <p:sp>
        <p:nvSpPr>
          <p:cNvPr id="272" name="Google Shape;272;p35"/>
          <p:cNvSpPr txBox="1">
            <a:spLocks noGrp="1"/>
          </p:cNvSpPr>
          <p:nvPr>
            <p:ph type="body" idx="1"/>
          </p:nvPr>
        </p:nvSpPr>
        <p:spPr>
          <a:xfrm>
            <a:off x="571500" y="1437126"/>
            <a:ext cx="11049000" cy="44907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endParaRPr lang="en-IN" dirty="0"/>
          </a:p>
          <a:p>
            <a:pPr marL="0" lvl="0" indent="0" algn="l" rtl="0">
              <a:spcBef>
                <a:spcPts val="1000"/>
              </a:spcBef>
              <a:spcAft>
                <a:spcPts val="0"/>
              </a:spcAft>
              <a:buNone/>
            </a:pPr>
            <a:endParaRPr dirty="0"/>
          </a:p>
        </p:txBody>
      </p:sp>
      <p:pic>
        <p:nvPicPr>
          <p:cNvPr id="273" name="Google Shape;273;p35"/>
          <p:cNvPicPr preferRelativeResize="0"/>
          <p:nvPr/>
        </p:nvPicPr>
        <p:blipFill>
          <a:blip r:embed="rId3">
            <a:alphaModFix/>
          </a:blip>
          <a:stretch>
            <a:fillRect/>
          </a:stretch>
        </p:blipFill>
        <p:spPr>
          <a:xfrm>
            <a:off x="571500" y="1360200"/>
            <a:ext cx="6365274" cy="4891650"/>
          </a:xfrm>
          <a:prstGeom prst="rect">
            <a:avLst/>
          </a:prstGeom>
          <a:noFill/>
          <a:ln>
            <a:noFill/>
          </a:ln>
        </p:spPr>
      </p:pic>
      <p:sp>
        <p:nvSpPr>
          <p:cNvPr id="274" name="Google Shape;274;p35"/>
          <p:cNvSpPr txBox="1"/>
          <p:nvPr/>
        </p:nvSpPr>
        <p:spPr>
          <a:xfrm>
            <a:off x="6541953" y="1329839"/>
            <a:ext cx="5473368" cy="5109061"/>
          </a:xfrm>
          <a:prstGeom prst="rect">
            <a:avLst/>
          </a:prstGeom>
          <a:noFill/>
          <a:ln>
            <a:noFill/>
          </a:ln>
        </p:spPr>
        <p:txBody>
          <a:bodyPr spcFirstLastPara="1" wrap="square" lIns="91425" tIns="91425" rIns="91425" bIns="91425" anchor="t" anchorCtr="0">
            <a:spAutoFit/>
          </a:bodyPr>
          <a:lstStyle/>
          <a:p>
            <a:pPr marL="431800" lvl="0" indent="-342900" algn="just" rtl="0">
              <a:spcBef>
                <a:spcPts val="0"/>
              </a:spcBef>
              <a:spcAft>
                <a:spcPts val="0"/>
              </a:spcAft>
              <a:buSzPts val="2200"/>
              <a:buFont typeface="Arial" panose="020B0604020202020204" pitchFamily="34" charset="0"/>
              <a:buChar char="•"/>
            </a:pPr>
            <a:r>
              <a:rPr lang="id-ID" sz="2000" dirty="0">
                <a:latin typeface="Cambria"/>
                <a:ea typeface="Cambria"/>
                <a:cs typeface="Cambria"/>
                <a:sym typeface="Cambria"/>
              </a:rPr>
              <a:t>We have implemented KNN supervised algorithm to predict the future subscription tiers based in their age, graduated, work experience, and spending score and put them in a correct segment with the closest proximity.</a:t>
            </a:r>
            <a:endParaRPr sz="2000" dirty="0">
              <a:latin typeface="Cambria"/>
              <a:ea typeface="Cambria"/>
              <a:cs typeface="Cambria"/>
              <a:sym typeface="Cambria"/>
            </a:endParaRPr>
          </a:p>
          <a:p>
            <a:pPr marL="800100" lvl="0" indent="-342900" algn="just" rtl="0">
              <a:spcBef>
                <a:spcPts val="0"/>
              </a:spcBef>
              <a:spcAft>
                <a:spcPts val="0"/>
              </a:spcAft>
              <a:buFont typeface="Arial" panose="020B0604020202020204" pitchFamily="34" charset="0"/>
              <a:buChar char="•"/>
            </a:pPr>
            <a:endParaRPr sz="2000" dirty="0">
              <a:latin typeface="Cambria"/>
              <a:ea typeface="Cambria"/>
              <a:cs typeface="Cambria"/>
              <a:sym typeface="Cambria"/>
            </a:endParaRPr>
          </a:p>
          <a:p>
            <a:pPr marL="431800" lvl="0" indent="-342900" algn="just" rtl="0">
              <a:spcBef>
                <a:spcPts val="0"/>
              </a:spcBef>
              <a:spcAft>
                <a:spcPts val="0"/>
              </a:spcAft>
              <a:buSzPts val="2200"/>
              <a:buFont typeface="Arial" panose="020B0604020202020204" pitchFamily="34" charset="0"/>
              <a:buChar char="•"/>
            </a:pPr>
            <a:r>
              <a:rPr lang="id-ID" sz="2000" dirty="0">
                <a:latin typeface="Cambria"/>
                <a:ea typeface="Cambria"/>
                <a:cs typeface="Cambria"/>
                <a:sym typeface="Cambria"/>
              </a:rPr>
              <a:t>From the graph, we can conclude that testing data is underfitting with the</a:t>
            </a:r>
            <a:r>
              <a:rPr lang="id-ID" sz="2000" b="1" dirty="0">
                <a:latin typeface="Cambria"/>
                <a:ea typeface="Cambria"/>
                <a:cs typeface="Cambria"/>
                <a:sym typeface="Cambria"/>
              </a:rPr>
              <a:t> accuracy of 48.36</a:t>
            </a:r>
            <a:endParaRPr sz="2000" b="1" dirty="0">
              <a:latin typeface="Cambria"/>
              <a:ea typeface="Cambria"/>
              <a:cs typeface="Cambria"/>
              <a:sym typeface="Cambria"/>
            </a:endParaRPr>
          </a:p>
          <a:p>
            <a:pPr marL="800100" lvl="0" indent="-342900" algn="just" rtl="0">
              <a:spcBef>
                <a:spcPts val="0"/>
              </a:spcBef>
              <a:spcAft>
                <a:spcPts val="0"/>
              </a:spcAft>
              <a:buFont typeface="Arial" panose="020B0604020202020204" pitchFamily="34" charset="0"/>
              <a:buChar char="•"/>
            </a:pPr>
            <a:endParaRPr sz="2000" b="1" dirty="0">
              <a:latin typeface="Cambria"/>
              <a:ea typeface="Cambria"/>
              <a:cs typeface="Cambria"/>
              <a:sym typeface="Cambria"/>
            </a:endParaRPr>
          </a:p>
          <a:p>
            <a:pPr marL="431800" lvl="0" indent="-342900" algn="just" rtl="0">
              <a:spcBef>
                <a:spcPts val="0"/>
              </a:spcBef>
              <a:spcAft>
                <a:spcPts val="0"/>
              </a:spcAft>
              <a:buSzPts val="2200"/>
              <a:buFont typeface="Arial" panose="020B0604020202020204" pitchFamily="34" charset="0"/>
              <a:buChar char="•"/>
            </a:pPr>
            <a:r>
              <a:rPr lang="id-ID" sz="2000" dirty="0">
                <a:solidFill>
                  <a:srgbClr val="292929"/>
                </a:solidFill>
                <a:highlight>
                  <a:srgbClr val="FFFFFF"/>
                </a:highlight>
                <a:latin typeface="Cambria"/>
                <a:ea typeface="Cambria"/>
                <a:cs typeface="Cambria"/>
                <a:sym typeface="Cambria"/>
              </a:rPr>
              <a:t>KNN’s main disadvantage of becoming significantly slower as the volume of data increases makes it an impractical choice in environments where predictions need to be made rapidly.</a:t>
            </a:r>
            <a:endParaRPr sz="2800" b="1" dirty="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222CF1-25E7-43F9-872D-079FA74C9DA8}"/>
              </a:ext>
            </a:extLst>
          </p:cNvPr>
          <p:cNvSpPr>
            <a:spLocks noGrp="1"/>
          </p:cNvSpPr>
          <p:nvPr>
            <p:ph type="title"/>
          </p:nvPr>
        </p:nvSpPr>
        <p:spPr/>
        <p:txBody>
          <a:bodyPr/>
          <a:lstStyle/>
          <a:p>
            <a:pPr algn="l"/>
            <a:r>
              <a:rPr lang="en-IN" dirty="0"/>
              <a:t>Insights</a:t>
            </a:r>
          </a:p>
        </p:txBody>
      </p:sp>
      <p:sp>
        <p:nvSpPr>
          <p:cNvPr id="5" name="Text Placeholder 4">
            <a:extLst>
              <a:ext uri="{FF2B5EF4-FFF2-40B4-BE49-F238E27FC236}">
                <a16:creationId xmlns:a16="http://schemas.microsoft.com/office/drawing/2014/main" id="{F20645A0-2FED-4888-82B8-2603CCBC597E}"/>
              </a:ext>
            </a:extLst>
          </p:cNvPr>
          <p:cNvSpPr>
            <a:spLocks noGrp="1"/>
          </p:cNvSpPr>
          <p:nvPr>
            <p:ph type="body" idx="1"/>
          </p:nvPr>
        </p:nvSpPr>
        <p:spPr/>
        <p:txBody>
          <a:bodyPr/>
          <a:lstStyle/>
          <a:p>
            <a:r>
              <a:rPr lang="en-IN" dirty="0"/>
              <a:t>DBSCAN</a:t>
            </a:r>
          </a:p>
        </p:txBody>
      </p:sp>
      <p:sp>
        <p:nvSpPr>
          <p:cNvPr id="6" name="Text Placeholder 5">
            <a:extLst>
              <a:ext uri="{FF2B5EF4-FFF2-40B4-BE49-F238E27FC236}">
                <a16:creationId xmlns:a16="http://schemas.microsoft.com/office/drawing/2014/main" id="{81536899-89A8-4FBC-8562-0DE104F4EA58}"/>
              </a:ext>
            </a:extLst>
          </p:cNvPr>
          <p:cNvSpPr>
            <a:spLocks noGrp="1"/>
          </p:cNvSpPr>
          <p:nvPr>
            <p:ph type="body" idx="2"/>
          </p:nvPr>
        </p:nvSpPr>
        <p:spPr/>
        <p:txBody>
          <a:bodyPr/>
          <a:lstStyle/>
          <a:p>
            <a:r>
              <a:rPr lang="en-IN" dirty="0"/>
              <a:t>K- Means</a:t>
            </a:r>
          </a:p>
        </p:txBody>
      </p:sp>
      <p:sp>
        <p:nvSpPr>
          <p:cNvPr id="7" name="Text Placeholder 6">
            <a:extLst>
              <a:ext uri="{FF2B5EF4-FFF2-40B4-BE49-F238E27FC236}">
                <a16:creationId xmlns:a16="http://schemas.microsoft.com/office/drawing/2014/main" id="{1F272273-F460-4054-B847-E6C56D54EEBE}"/>
              </a:ext>
            </a:extLst>
          </p:cNvPr>
          <p:cNvSpPr>
            <a:spLocks noGrp="1"/>
          </p:cNvSpPr>
          <p:nvPr>
            <p:ph type="body" idx="3"/>
          </p:nvPr>
        </p:nvSpPr>
        <p:spPr/>
        <p:txBody>
          <a:bodyPr/>
          <a:lstStyle/>
          <a:p>
            <a:r>
              <a:rPr lang="en-IN" dirty="0"/>
              <a:t>KNN</a:t>
            </a:r>
          </a:p>
        </p:txBody>
      </p:sp>
      <p:sp>
        <p:nvSpPr>
          <p:cNvPr id="11" name="Text Placeholder 10">
            <a:extLst>
              <a:ext uri="{FF2B5EF4-FFF2-40B4-BE49-F238E27FC236}">
                <a16:creationId xmlns:a16="http://schemas.microsoft.com/office/drawing/2014/main" id="{6F543073-1D3D-49FA-ACEE-C18BF7403695}"/>
              </a:ext>
            </a:extLst>
          </p:cNvPr>
          <p:cNvSpPr>
            <a:spLocks noGrp="1"/>
          </p:cNvSpPr>
          <p:nvPr>
            <p:ph type="body" idx="7"/>
          </p:nvPr>
        </p:nvSpPr>
        <p:spPr/>
        <p:txBody>
          <a:bodyPr/>
          <a:lstStyle/>
          <a:p>
            <a:r>
              <a:rPr lang="en-IN" dirty="0"/>
              <a:t>Accuracy – 44.8%</a:t>
            </a:r>
          </a:p>
          <a:p>
            <a:r>
              <a:rPr lang="en-IN" dirty="0"/>
              <a:t>Unsupervised Algorithm</a:t>
            </a:r>
          </a:p>
          <a:p>
            <a:r>
              <a:rPr lang="en-IN" dirty="0"/>
              <a:t>Cluster based</a:t>
            </a:r>
          </a:p>
        </p:txBody>
      </p:sp>
      <p:sp>
        <p:nvSpPr>
          <p:cNvPr id="12" name="Text Placeholder 11">
            <a:extLst>
              <a:ext uri="{FF2B5EF4-FFF2-40B4-BE49-F238E27FC236}">
                <a16:creationId xmlns:a16="http://schemas.microsoft.com/office/drawing/2014/main" id="{AB1E8218-75C9-416A-8841-9648B11FB253}"/>
              </a:ext>
            </a:extLst>
          </p:cNvPr>
          <p:cNvSpPr>
            <a:spLocks noGrp="1"/>
          </p:cNvSpPr>
          <p:nvPr>
            <p:ph type="body" idx="8"/>
          </p:nvPr>
        </p:nvSpPr>
        <p:spPr/>
        <p:txBody>
          <a:bodyPr/>
          <a:lstStyle/>
          <a:p>
            <a:r>
              <a:rPr lang="en-IN" dirty="0"/>
              <a:t>Accuracy – 4% to 5%</a:t>
            </a:r>
          </a:p>
          <a:p>
            <a:r>
              <a:rPr lang="en-IN" dirty="0"/>
              <a:t>Unsupervised Algorithm</a:t>
            </a:r>
          </a:p>
          <a:p>
            <a:r>
              <a:rPr lang="en-IN" dirty="0"/>
              <a:t>Radial Based Clustering</a:t>
            </a:r>
          </a:p>
        </p:txBody>
      </p:sp>
      <p:sp>
        <p:nvSpPr>
          <p:cNvPr id="13" name="Text Placeholder 12">
            <a:extLst>
              <a:ext uri="{FF2B5EF4-FFF2-40B4-BE49-F238E27FC236}">
                <a16:creationId xmlns:a16="http://schemas.microsoft.com/office/drawing/2014/main" id="{E26AB331-A554-47EE-80C4-8A70CEBA62C4}"/>
              </a:ext>
            </a:extLst>
          </p:cNvPr>
          <p:cNvSpPr>
            <a:spLocks noGrp="1"/>
          </p:cNvSpPr>
          <p:nvPr>
            <p:ph type="body" idx="9"/>
          </p:nvPr>
        </p:nvSpPr>
        <p:spPr/>
        <p:txBody>
          <a:bodyPr/>
          <a:lstStyle/>
          <a:p>
            <a:r>
              <a:rPr lang="en-IN" dirty="0"/>
              <a:t>Accuracy – 48.36%</a:t>
            </a:r>
          </a:p>
          <a:p>
            <a:r>
              <a:rPr lang="en-IN" dirty="0"/>
              <a:t>Supervised Algorithm</a:t>
            </a:r>
          </a:p>
          <a:p>
            <a:r>
              <a:rPr lang="en-IN" dirty="0"/>
              <a:t>Neighbours Based </a:t>
            </a:r>
          </a:p>
          <a:p>
            <a:endParaRPr lang="en-IN" dirty="0"/>
          </a:p>
        </p:txBody>
      </p:sp>
      <p:pic>
        <p:nvPicPr>
          <p:cNvPr id="16" name="Google Shape;273;p35">
            <a:extLst>
              <a:ext uri="{FF2B5EF4-FFF2-40B4-BE49-F238E27FC236}">
                <a16:creationId xmlns:a16="http://schemas.microsoft.com/office/drawing/2014/main" id="{E98FA6FB-CCEA-4940-9BBB-E41C9798E9DA}"/>
              </a:ext>
            </a:extLst>
          </p:cNvPr>
          <p:cNvPicPr preferRelativeResize="0">
            <a:picLocks noGrp="1"/>
          </p:cNvPicPr>
          <p:nvPr>
            <p:ph type="pic" idx="5"/>
          </p:nvPr>
        </p:nvPicPr>
        <p:blipFill>
          <a:blip r:embed="rId2">
            <a:alphaModFix/>
          </a:blip>
          <a:srcRect l="11272" r="11272"/>
          <a:stretch>
            <a:fillRect/>
          </a:stretch>
        </p:blipFill>
        <p:spPr>
          <a:xfrm>
            <a:off x="8467725" y="1293813"/>
            <a:ext cx="2630488" cy="2609850"/>
          </a:xfrm>
          <a:prstGeom prst="rect">
            <a:avLst/>
          </a:prstGeom>
          <a:noFill/>
          <a:ln>
            <a:noFill/>
          </a:ln>
        </p:spPr>
      </p:pic>
      <p:pic>
        <p:nvPicPr>
          <p:cNvPr id="20" name="Picture Placeholder 19">
            <a:extLst>
              <a:ext uri="{FF2B5EF4-FFF2-40B4-BE49-F238E27FC236}">
                <a16:creationId xmlns:a16="http://schemas.microsoft.com/office/drawing/2014/main" id="{8CEF438E-F08C-42BE-A309-06B0BACC6715}"/>
              </a:ext>
            </a:extLst>
          </p:cNvPr>
          <p:cNvPicPr>
            <a:picLocks noGrp="1" noChangeAspect="1"/>
          </p:cNvPicPr>
          <p:nvPr>
            <p:ph type="pic" idx="6"/>
          </p:nvPr>
        </p:nvPicPr>
        <p:blipFill>
          <a:blip r:embed="rId3"/>
          <a:srcRect l="19872" r="19872"/>
          <a:stretch>
            <a:fillRect/>
          </a:stretch>
        </p:blipFill>
        <p:spPr>
          <a:prstGeom prst="rect">
            <a:avLst/>
          </a:prstGeom>
        </p:spPr>
      </p:pic>
      <p:pic>
        <p:nvPicPr>
          <p:cNvPr id="24" name="Picture Placeholder 23">
            <a:extLst>
              <a:ext uri="{FF2B5EF4-FFF2-40B4-BE49-F238E27FC236}">
                <a16:creationId xmlns:a16="http://schemas.microsoft.com/office/drawing/2014/main" id="{CBC04A7A-64E8-43C2-B3FF-0624276BF345}"/>
              </a:ext>
            </a:extLst>
          </p:cNvPr>
          <p:cNvPicPr>
            <a:picLocks noGrp="1" noChangeAspect="1"/>
          </p:cNvPicPr>
          <p:nvPr>
            <p:ph type="pic" idx="4"/>
          </p:nvPr>
        </p:nvPicPr>
        <p:blipFill>
          <a:blip r:embed="rId4"/>
          <a:srcRect t="392" b="392"/>
          <a:stretch>
            <a:fillRect/>
          </a:stretch>
        </p:blipFill>
        <p:spPr>
          <a:prstGeom prst="rect">
            <a:avLst/>
          </a:prstGeom>
        </p:spPr>
      </p:pic>
    </p:spTree>
    <p:extLst>
      <p:ext uri="{BB962C8B-B14F-4D97-AF65-F5344CB8AC3E}">
        <p14:creationId xmlns:p14="http://schemas.microsoft.com/office/powerpoint/2010/main" val="353718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 name="TextBox 1">
            <a:extLst>
              <a:ext uri="{FF2B5EF4-FFF2-40B4-BE49-F238E27FC236}">
                <a16:creationId xmlns:a16="http://schemas.microsoft.com/office/drawing/2014/main" id="{B910D9BA-8949-4B08-B26E-0EDBD000035A}"/>
              </a:ext>
            </a:extLst>
          </p:cNvPr>
          <p:cNvSpPr txBox="1"/>
          <p:nvPr/>
        </p:nvSpPr>
        <p:spPr>
          <a:xfrm>
            <a:off x="1775717" y="1771091"/>
            <a:ext cx="8640566" cy="1446550"/>
          </a:xfrm>
          <a:prstGeom prst="rect">
            <a:avLst/>
          </a:prstGeom>
          <a:noFill/>
        </p:spPr>
        <p:txBody>
          <a:bodyPr wrap="square" rtlCol="0">
            <a:spAutoFit/>
          </a:bodyPr>
          <a:lstStyle/>
          <a:p>
            <a:pPr algn="ctr"/>
            <a:r>
              <a:rPr lang="en-IN" sz="8800" b="1" u="sng" dirty="0">
                <a:solidFill>
                  <a:schemeClr val="bg1"/>
                </a:solidFill>
              </a:rPr>
              <a:t>Thank You!</a:t>
            </a:r>
          </a:p>
        </p:txBody>
      </p:sp>
      <p:sp>
        <p:nvSpPr>
          <p:cNvPr id="4" name="Text Placeholder 3">
            <a:extLst>
              <a:ext uri="{FF2B5EF4-FFF2-40B4-BE49-F238E27FC236}">
                <a16:creationId xmlns:a16="http://schemas.microsoft.com/office/drawing/2014/main" id="{C062B186-3C28-416E-A4CB-4D3896306971}"/>
              </a:ext>
            </a:extLst>
          </p:cNvPr>
          <p:cNvSpPr>
            <a:spLocks noGrp="1"/>
          </p:cNvSpPr>
          <p:nvPr>
            <p:ph type="body" idx="1"/>
          </p:nvPr>
        </p:nvSpPr>
        <p:spPr/>
        <p:txBody>
          <a:bodyPr/>
          <a:lstStyle/>
          <a:p>
            <a:endParaRPr lang="en-IN" dirty="0"/>
          </a:p>
          <a:p>
            <a:endParaRPr lang="en-IN" dirty="0"/>
          </a:p>
        </p:txBody>
      </p:sp>
      <p:sp>
        <p:nvSpPr>
          <p:cNvPr id="5" name="Subtitle 4">
            <a:extLst>
              <a:ext uri="{FF2B5EF4-FFF2-40B4-BE49-F238E27FC236}">
                <a16:creationId xmlns:a16="http://schemas.microsoft.com/office/drawing/2014/main" id="{32B523FE-D7EB-440F-A0CB-83662F8E725B}"/>
              </a:ext>
            </a:extLst>
          </p:cNvPr>
          <p:cNvSpPr>
            <a:spLocks noGrp="1"/>
          </p:cNvSpPr>
          <p:nvPr>
            <p:ph type="subTitle" idx="2"/>
          </p:nvPr>
        </p:nvSpPr>
        <p:spPr/>
        <p:txBody>
          <a:bodyPr/>
          <a:lstStyle/>
          <a:p>
            <a:endParaRPr lang="en-IN" dirty="0"/>
          </a:p>
          <a:p>
            <a:endParaRPr lang="en-IN" dirty="0"/>
          </a:p>
        </p:txBody>
      </p:sp>
      <p:sp>
        <p:nvSpPr>
          <p:cNvPr id="7" name="Title 6">
            <a:extLst>
              <a:ext uri="{FF2B5EF4-FFF2-40B4-BE49-F238E27FC236}">
                <a16:creationId xmlns:a16="http://schemas.microsoft.com/office/drawing/2014/main" id="{9BFDBBE8-D935-42A7-8C54-0BAD2EDD5BBC}"/>
              </a:ext>
            </a:extLst>
          </p:cNvPr>
          <p:cNvSpPr>
            <a:spLocks noGrp="1"/>
          </p:cNvSpPr>
          <p:nvPr>
            <p:ph type="ctrTitle"/>
          </p:nvPr>
        </p:nvSpPr>
        <p:spPr/>
        <p:txBody>
          <a:bodyPr/>
          <a:lstStyle/>
          <a:p>
            <a:br>
              <a:rPr lang="en-IN" dirty="0"/>
            </a:br>
            <a:endParaRPr lang="en-IN" dirty="0"/>
          </a:p>
        </p:txBody>
      </p:sp>
    </p:spTree>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570</Words>
  <Application>Microsoft Office PowerPoint</Application>
  <PresentationFormat>Widescreen</PresentationFormat>
  <Paragraphs>69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NTR</vt:lpstr>
      <vt:lpstr>1_UIC</vt:lpstr>
      <vt:lpstr>IDS 575 - Machine Learning</vt:lpstr>
      <vt:lpstr> </vt:lpstr>
      <vt:lpstr> </vt:lpstr>
      <vt:lpstr>K-Means Algorithm</vt:lpstr>
      <vt:lpstr>DBSCAN – Unsupervised Algorithm</vt:lpstr>
      <vt:lpstr>DBSCAN - Unsupervised Algorithm</vt:lpstr>
      <vt:lpstr>KNN - Supervised Algorithm</vt:lpstr>
      <vt:lpstr>Insights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575 - Machine Learning</dc:title>
  <dc:creator>Sangeeta Baitalik</dc:creator>
  <cp:lastModifiedBy>Baitalik, Sangeeta</cp:lastModifiedBy>
  <cp:revision>5</cp:revision>
  <dcterms:modified xsi:type="dcterms:W3CDTF">2022-04-18T04:15:00Z</dcterms:modified>
</cp:coreProperties>
</file>