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95" r:id="rId7"/>
    <p:sldId id="262" r:id="rId8"/>
    <p:sldId id="289" r:id="rId9"/>
    <p:sldId id="296" r:id="rId10"/>
    <p:sldId id="264" r:id="rId11"/>
    <p:sldId id="297" r:id="rId12"/>
    <p:sldId id="298" r:id="rId13"/>
    <p:sldId id="29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9" autoAdjust="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59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jpeg"/><Relationship Id="rId5" Type="http://schemas.openxmlformats.org/officeDocument/2006/relationships/image" Target="../media/image44.jpeg"/><Relationship Id="rId4" Type="http://schemas.openxmlformats.org/officeDocument/2006/relationships/image" Target="../media/image3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8088" y="2091191"/>
            <a:ext cx="5068992" cy="1065477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6000" dirty="0"/>
              <a:t>sql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45D4159A-046F-C0D0-479D-C0B45F79E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8088" y="2870421"/>
            <a:ext cx="5237162" cy="1876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DEPARTMENT ANALYSIS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7F3803-E7ED-F9D0-1CFE-3A2158293722}"/>
              </a:ext>
            </a:extLst>
          </p:cNvPr>
          <p:cNvSpPr txBox="1"/>
          <p:nvPr/>
        </p:nvSpPr>
        <p:spPr>
          <a:xfrm>
            <a:off x="0" y="0"/>
            <a:ext cx="990911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9.Write a query to find out all pairs of customers served by a single salesperson………………..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965F6A52-4BFF-4A7D-1464-6ACFE08E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3144416" cy="1222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44232-5618-0AB0-5797-7A918F212573}"/>
              </a:ext>
            </a:extLst>
          </p:cNvPr>
          <p:cNvSpPr txBox="1"/>
          <p:nvPr/>
        </p:nvSpPr>
        <p:spPr>
          <a:xfrm>
            <a:off x="0" y="1068355"/>
            <a:ext cx="898537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10.Write a query that produces all pairs of salespeople who are living in same city………………..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E3C1332-AC46-998D-66B7-60A1E9E12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40" y="1402892"/>
            <a:ext cx="4584927" cy="7879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A9BE105-9CF2-EB62-E806-53D39E4344BD}"/>
              </a:ext>
            </a:extLst>
          </p:cNvPr>
          <p:cNvSpPr txBox="1"/>
          <p:nvPr/>
        </p:nvSpPr>
        <p:spPr>
          <a:xfrm>
            <a:off x="-102636" y="1679511"/>
            <a:ext cx="11924522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11.Write a Query to find all orders credited to the same salesperson who services Customer 2008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2A64D569-4EDE-110A-59E0-FD6D075AC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0" y="1967036"/>
            <a:ext cx="5073618" cy="13983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614C2A0-0D5C-C0FC-868D-C67844614415}"/>
              </a:ext>
            </a:extLst>
          </p:cNvPr>
          <p:cNvSpPr txBox="1"/>
          <p:nvPr/>
        </p:nvSpPr>
        <p:spPr>
          <a:xfrm>
            <a:off x="-102636" y="3119249"/>
            <a:ext cx="888507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12.Write a Query to find out all orders that are greater than the average for Oct 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888207D4-880D-1AB7-D074-3C14E74BFF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7" y="3462959"/>
            <a:ext cx="4238625" cy="7477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A4FC07-93F4-BC24-53A6-3B2D3375DDB0}"/>
              </a:ext>
            </a:extLst>
          </p:cNvPr>
          <p:cNvSpPr txBox="1"/>
          <p:nvPr/>
        </p:nvSpPr>
        <p:spPr>
          <a:xfrm>
            <a:off x="-102635" y="3834660"/>
            <a:ext cx="11924521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13.Write a Query to find all orders attributed to salespeople in London.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Picture 25" descr="A screenshot of a computer&#10;&#10;Description automatically generated">
            <a:extLst>
              <a:ext uri="{FF2B5EF4-FFF2-40B4-BE49-F238E27FC236}">
                <a16:creationId xmlns:a16="http://schemas.microsoft.com/office/drawing/2014/main" id="{E64BCB78-697B-5364-2E34-A50067F16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64" y="4186451"/>
            <a:ext cx="4584536" cy="12697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8843FD6-BFA2-99B6-A381-7EB95E764C35}"/>
              </a:ext>
            </a:extLst>
          </p:cNvPr>
          <p:cNvSpPr txBox="1"/>
          <p:nvPr/>
        </p:nvSpPr>
        <p:spPr>
          <a:xfrm>
            <a:off x="-102636" y="4990713"/>
            <a:ext cx="1099860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14.Write a query to find all the customers whose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1000 above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snum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Serres.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067DB190-DA91-4CFB-5277-29507FE2C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662" y="5293374"/>
            <a:ext cx="4799315" cy="12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1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162" y="5057192"/>
            <a:ext cx="5373266" cy="110101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48466-2039-F694-2383-1360179048F4}"/>
              </a:ext>
            </a:extLst>
          </p:cNvPr>
          <p:cNvSpPr txBox="1"/>
          <p:nvPr/>
        </p:nvSpPr>
        <p:spPr>
          <a:xfrm>
            <a:off x="0" y="136525"/>
            <a:ext cx="936093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15.Write a query to count customers with ratings above San Jose’s average rating.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6B465FA-3E34-5E73-44F8-EB64AC35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6" y="563395"/>
            <a:ext cx="2757779" cy="8295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448D96-BFDB-CC38-B66C-5E742678482A}"/>
              </a:ext>
            </a:extLst>
          </p:cNvPr>
          <p:cNvSpPr txBox="1"/>
          <p:nvPr/>
        </p:nvSpPr>
        <p:spPr>
          <a:xfrm>
            <a:off x="-71924" y="1413554"/>
            <a:ext cx="8556171" cy="774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16.write a query to show each salesperson with multiple customers.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294A9DF-34E6-CA65-A15D-A3C03AA03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48" y="1800807"/>
            <a:ext cx="2728427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1" y="63611"/>
            <a:ext cx="11664562" cy="667909"/>
          </a:xfrm>
        </p:spPr>
        <p:txBody>
          <a:bodyPr>
            <a:normAutofit fontScale="90000"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1-Create the Employee Table as per the Below Data Provided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773EDF7-7C9B-6B3E-3B6C-5D7E7780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46" y="521453"/>
            <a:ext cx="6033634" cy="14306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F31804-9886-4EE1-B2CF-7EBB6A6B1E03}"/>
              </a:ext>
            </a:extLst>
          </p:cNvPr>
          <p:cNvSpPr txBox="1"/>
          <p:nvPr/>
        </p:nvSpPr>
        <p:spPr>
          <a:xfrm>
            <a:off x="429183" y="1955749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2.Create the Dept Table as below</a:t>
            </a:r>
            <a:endParaRPr lang="en-IN" dirty="0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ADF94337-790A-DA8F-3D28-747D468C7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48" y="2312700"/>
            <a:ext cx="2544087" cy="11448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958DB5-59CC-32F7-0D9B-6BA40EC471F1}"/>
              </a:ext>
            </a:extLst>
          </p:cNvPr>
          <p:cNvSpPr txBox="1"/>
          <p:nvPr/>
        </p:nvSpPr>
        <p:spPr>
          <a:xfrm>
            <a:off x="365761" y="3469708"/>
            <a:ext cx="809243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3.List the Names and salary of the employee whose salary is greater than 1000</a:t>
            </a: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3D9AE092-9AE5-5B6E-E116-11056C338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48" y="3969928"/>
            <a:ext cx="2074251" cy="18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2853A-E8D9-58F9-D43B-FE51FDF7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A738-4911-F975-06B4-192CC8523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1549F-652B-AF35-EE32-4C493465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8D220-1D15-6B7B-9CA6-898D27D46F58}"/>
              </a:ext>
            </a:extLst>
          </p:cNvPr>
          <p:cNvSpPr txBox="1"/>
          <p:nvPr/>
        </p:nvSpPr>
        <p:spPr>
          <a:xfrm>
            <a:off x="0" y="-78623"/>
            <a:ext cx="771475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4.List the details of the employees who have joined before end of September 81.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350CE5F-F3AE-FA83-F3EB-67B5B46F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7" y="257335"/>
            <a:ext cx="7381875" cy="14283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F9AE01F-547F-CB1E-E9E3-FB99800EAA7F}"/>
              </a:ext>
            </a:extLst>
          </p:cNvPr>
          <p:cNvSpPr txBox="1"/>
          <p:nvPr/>
        </p:nvSpPr>
        <p:spPr>
          <a:xfrm>
            <a:off x="0" y="1646083"/>
            <a:ext cx="612648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5.List Employee Names having I as second character.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8BCEE8F-D6EC-1F44-937E-6DF94D17A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" y="2004994"/>
            <a:ext cx="1653251" cy="10017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45CE9A-2D2C-9ED1-F620-DDC066279CCE}"/>
              </a:ext>
            </a:extLst>
          </p:cNvPr>
          <p:cNvSpPr txBox="1"/>
          <p:nvPr/>
        </p:nvSpPr>
        <p:spPr>
          <a:xfrm>
            <a:off x="191453" y="2915043"/>
            <a:ext cx="11886578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6.List Employee Name, Salary, Allowances (40% of Sal), P.F. (10 % of Sal) and Net Salary. Also assign the alias name for the columns</a:t>
            </a:r>
          </a:p>
        </p:txBody>
      </p:sp>
      <p:pic>
        <p:nvPicPr>
          <p:cNvPr id="18" name="Picture 1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7119A50-8B43-4584-248B-DDA21E580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77" y="3628629"/>
            <a:ext cx="6634661" cy="1378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E4B246-7F1D-92F8-0357-867958F8C0C9}"/>
              </a:ext>
            </a:extLst>
          </p:cNvPr>
          <p:cNvSpPr txBox="1"/>
          <p:nvPr/>
        </p:nvSpPr>
        <p:spPr>
          <a:xfrm>
            <a:off x="105355" y="5011988"/>
            <a:ext cx="1178979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7.List Employee Names with designations who does not report to anybody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5D968CD-A2EA-4D3B-70BF-F59CE4976B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36" y="5364734"/>
            <a:ext cx="3286125" cy="10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43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0D977-EAD1-1D51-4715-B525C39C1729}"/>
              </a:ext>
            </a:extLst>
          </p:cNvPr>
          <p:cNvSpPr txBox="1"/>
          <p:nvPr/>
        </p:nvSpPr>
        <p:spPr>
          <a:xfrm>
            <a:off x="0" y="0"/>
            <a:ext cx="11807185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8.List Empno,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Salary in the ascending order of salary.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8C51935A-49E3-B07A-331B-273E7207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8" y="335956"/>
            <a:ext cx="5402863" cy="17235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DF3927D-BFA0-1683-34DB-0F720B943A94}"/>
              </a:ext>
            </a:extLst>
          </p:cNvPr>
          <p:cNvSpPr txBox="1"/>
          <p:nvPr/>
        </p:nvSpPr>
        <p:spPr>
          <a:xfrm>
            <a:off x="0" y="2019863"/>
            <a:ext cx="785065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9.How many jobs are available in the Organization ?</a:t>
            </a:r>
          </a:p>
        </p:txBody>
      </p:sp>
      <p:pic>
        <p:nvPicPr>
          <p:cNvPr id="36" name="Picture 35" descr="A screenshot of a computer&#10;&#10;Description automatically generated">
            <a:extLst>
              <a:ext uri="{FF2B5EF4-FFF2-40B4-BE49-F238E27FC236}">
                <a16:creationId xmlns:a16="http://schemas.microsoft.com/office/drawing/2014/main" id="{A2D49336-38F8-8996-89B2-4D9BA1FA0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0" y="2332717"/>
            <a:ext cx="2130327" cy="65761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805E5A6-8975-5A70-0CB7-5EE25E51C44D}"/>
              </a:ext>
            </a:extLst>
          </p:cNvPr>
          <p:cNvSpPr txBox="1"/>
          <p:nvPr/>
        </p:nvSpPr>
        <p:spPr>
          <a:xfrm>
            <a:off x="0" y="2927635"/>
            <a:ext cx="779299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10.Determine total payable salary of salesman category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0" name="Picture 39" descr="A screenshot of a computer&#10;&#10;Description automatically generated">
            <a:extLst>
              <a:ext uri="{FF2B5EF4-FFF2-40B4-BE49-F238E27FC236}">
                <a16:creationId xmlns:a16="http://schemas.microsoft.com/office/drawing/2014/main" id="{89553ACB-8B62-34FC-5454-4995E8031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30" y="3245662"/>
            <a:ext cx="3284297" cy="67191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89BA692-5A1F-FECB-1E54-8FEE9C111AC7}"/>
              </a:ext>
            </a:extLst>
          </p:cNvPr>
          <p:cNvSpPr txBox="1"/>
          <p:nvPr/>
        </p:nvSpPr>
        <p:spPr>
          <a:xfrm>
            <a:off x="0" y="3873764"/>
            <a:ext cx="11631134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11.List average monthly salary for each job within each department   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84AA7E54-69F6-64F9-CF4C-EA16CF3A8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382" y="4191790"/>
            <a:ext cx="4470762" cy="183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E2C4D3-D084-546B-1E29-47A9A0964150}"/>
              </a:ext>
            </a:extLst>
          </p:cNvPr>
          <p:cNvSpPr txBox="1"/>
          <p:nvPr/>
        </p:nvSpPr>
        <p:spPr>
          <a:xfrm>
            <a:off x="93306" y="0"/>
            <a:ext cx="12167118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12.Use the Same EMP and DEPT table used in the Case study to Display EMPNAME, SALARY and DEPTNAME in which the employee is working.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B83C0484-5F73-17D0-1801-FADE70FF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" y="609322"/>
            <a:ext cx="2952362" cy="141853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1D76059-420C-F6E4-B7D1-DDEB21C0F1FA}"/>
              </a:ext>
            </a:extLst>
          </p:cNvPr>
          <p:cNvSpPr txBox="1"/>
          <p:nvPr/>
        </p:nvSpPr>
        <p:spPr>
          <a:xfrm>
            <a:off x="0" y="2032226"/>
            <a:ext cx="61348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13.Create the Job Grades Table as below</a:t>
            </a:r>
            <a:endParaRPr lang="en-IN" dirty="0"/>
          </a:p>
        </p:txBody>
      </p:sp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16E049D0-518E-934F-837E-1BA1BE436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6" y="2348750"/>
            <a:ext cx="2369976" cy="150365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07F22DC-6BD8-C9A5-616C-D3DB3B7AB16E}"/>
              </a:ext>
            </a:extLst>
          </p:cNvPr>
          <p:cNvSpPr txBox="1"/>
          <p:nvPr/>
        </p:nvSpPr>
        <p:spPr>
          <a:xfrm>
            <a:off x="0" y="3508374"/>
            <a:ext cx="914633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14.Display the last name, salary and  Corresponding Grade.</a:t>
            </a:r>
          </a:p>
        </p:txBody>
      </p:sp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E968C238-2FEA-1D07-7985-B397B322E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37" y="3852406"/>
            <a:ext cx="3618092" cy="120287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F964BE0-EF28-C566-E8CB-C9E073BD8DA9}"/>
              </a:ext>
            </a:extLst>
          </p:cNvPr>
          <p:cNvSpPr txBox="1"/>
          <p:nvPr/>
        </p:nvSpPr>
        <p:spPr>
          <a:xfrm>
            <a:off x="-38876" y="5006300"/>
            <a:ext cx="10545925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15.Display the Emp name and the Manager name under whom the Employee works in the below format .</a:t>
            </a:r>
          </a:p>
        </p:txBody>
      </p:sp>
      <p:pic>
        <p:nvPicPr>
          <p:cNvPr id="49" name="Picture 48" descr="A screenshot of a computer&#10;&#10;Description automatically generated">
            <a:extLst>
              <a:ext uri="{FF2B5EF4-FFF2-40B4-BE49-F238E27FC236}">
                <a16:creationId xmlns:a16="http://schemas.microsoft.com/office/drawing/2014/main" id="{F95471FA-D9DD-723C-4603-376586EB61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6" y="5309118"/>
            <a:ext cx="4381387" cy="15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79A6FF6-0E4F-C8F5-B7F2-885140DD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0B5A6D0-6701-DA53-52E5-3FEBB4D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DAEDE49-273B-BF9E-0FDE-D88AB560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219A-06EA-CEAA-4DC8-58340F2BABFB}"/>
              </a:ext>
            </a:extLst>
          </p:cNvPr>
          <p:cNvSpPr txBox="1"/>
          <p:nvPr/>
        </p:nvSpPr>
        <p:spPr>
          <a:xfrm>
            <a:off x="-66869" y="0"/>
            <a:ext cx="1232573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16.Display Empname and Total sal where Total Sal (sal + Comm)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6907BB08-82D7-78F9-57F9-7D852D80A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" y="375553"/>
            <a:ext cx="1902571" cy="18229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6C0E69-84AF-004F-7536-19D2C91D9F7B}"/>
              </a:ext>
            </a:extLst>
          </p:cNvPr>
          <p:cNvSpPr txBox="1"/>
          <p:nvPr/>
        </p:nvSpPr>
        <p:spPr>
          <a:xfrm>
            <a:off x="-66869" y="2210704"/>
            <a:ext cx="1010971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17.Display Empname and Sal whose empno is a odd number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9F363D98-62A1-B039-1F67-8BB84337E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74101"/>
            <a:ext cx="1298802" cy="13587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D350303-3A91-F910-E328-6BEB8A6A9CCD}"/>
              </a:ext>
            </a:extLst>
          </p:cNvPr>
          <p:cNvSpPr txBox="1"/>
          <p:nvPr/>
        </p:nvSpPr>
        <p:spPr>
          <a:xfrm>
            <a:off x="0" y="3500784"/>
            <a:ext cx="9846906" cy="671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18.Display Empname , Rank of sal in Organisation , Rank of Sal in their department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C9D5D114-3CFE-6EB0-43F9-97322C635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8" y="3913229"/>
            <a:ext cx="2985470" cy="13512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C8BFDFB-0F71-9FCE-1578-1FE5F9DCF365}"/>
              </a:ext>
            </a:extLst>
          </p:cNvPr>
          <p:cNvSpPr txBox="1"/>
          <p:nvPr/>
        </p:nvSpPr>
        <p:spPr>
          <a:xfrm>
            <a:off x="-66869" y="5247109"/>
            <a:ext cx="618619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19.Display Top 3 Empnames based on their Salary</a:t>
            </a: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CDE41DE3-8B50-B15D-0CFA-DFD380D03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012" y="5635584"/>
            <a:ext cx="2163633" cy="106389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AE0723F-8029-862C-4927-57851AA696C0}"/>
              </a:ext>
            </a:extLst>
          </p:cNvPr>
          <p:cNvSpPr/>
          <p:nvPr/>
        </p:nvSpPr>
        <p:spPr>
          <a:xfrm>
            <a:off x="5304939" y="4665306"/>
            <a:ext cx="6690049" cy="203176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Empname who has highest Salary in Each Department.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0" name="Picture 29" descr="A screenshot of a computer&#10;&#10;Description automatically generated">
            <a:extLst>
              <a:ext uri="{FF2B5EF4-FFF2-40B4-BE49-F238E27FC236}">
                <a16:creationId xmlns:a16="http://schemas.microsoft.com/office/drawing/2014/main" id="{CF204F59-81B0-67BA-A341-5094EA8BC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035" y="5635585"/>
            <a:ext cx="4266131" cy="117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4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8430747-C338-B222-7C75-8384AA78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806" y="1119673"/>
            <a:ext cx="7595314" cy="2099388"/>
          </a:xfrm>
        </p:spPr>
        <p:txBody>
          <a:bodyPr/>
          <a:lstStyle/>
          <a:p>
            <a:r>
              <a:rPr lang="en-IN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ORDERS,CUST,SALESPEOPLE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D2FB9-9453-6C1E-EA62-61905A13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04FD7-A8D5-701D-A19F-8DD706BCB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20625-E2BE-05E2-A945-243007ED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F5BB9-A573-ABA4-2AEF-EAEF3484D5DE}"/>
              </a:ext>
            </a:extLst>
          </p:cNvPr>
          <p:cNvSpPr txBox="1"/>
          <p:nvPr/>
        </p:nvSpPr>
        <p:spPr>
          <a:xfrm>
            <a:off x="-76978" y="-51251"/>
            <a:ext cx="60975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the Salespeople as below screenshot.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A4E4798-D7A0-6547-E614-29F907DC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4" y="311376"/>
            <a:ext cx="3869873" cy="14400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3F7D4E-5276-8187-C909-2BCC4BEBDD95}"/>
              </a:ext>
            </a:extLst>
          </p:cNvPr>
          <p:cNvSpPr txBox="1"/>
          <p:nvPr/>
        </p:nvSpPr>
        <p:spPr>
          <a:xfrm>
            <a:off x="-76978" y="1632086"/>
            <a:ext cx="12265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2.Create the Cust Table as below Screenshot     		</a:t>
            </a:r>
            <a:endParaRPr lang="en-IN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DD77F0D-0E6D-54C0-FE4C-9CA0F6844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" y="1889451"/>
            <a:ext cx="3532416" cy="1564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EEF1C8-10FE-1831-9C6D-AB354EE301A4}"/>
              </a:ext>
            </a:extLst>
          </p:cNvPr>
          <p:cNvSpPr txBox="1"/>
          <p:nvPr/>
        </p:nvSpPr>
        <p:spPr>
          <a:xfrm>
            <a:off x="-76978" y="3466980"/>
            <a:ext cx="87497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3.Create orders table as below screenshot.</a:t>
            </a:r>
          </a:p>
        </p:txBody>
      </p:sp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840EB027-2B8D-6B11-81B1-4311F1438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3" y="3842532"/>
            <a:ext cx="3447467" cy="15210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9D0C03-6A6E-4DA1-6C32-B4F7BD83631C}"/>
              </a:ext>
            </a:extLst>
          </p:cNvPr>
          <p:cNvSpPr txBox="1"/>
          <p:nvPr/>
        </p:nvSpPr>
        <p:spPr>
          <a:xfrm>
            <a:off x="-76978" y="5225914"/>
            <a:ext cx="935627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4.Write a query to match the salespeople to the customers according to the city they are living.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D97396F-241C-FDAB-BE03-1BB0C00F8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24" y="5508811"/>
            <a:ext cx="6414019" cy="142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D16A858-93C2-7D80-9533-DCE19496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E6EAEAD-5B40-C6FF-25C3-490F893C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Pitch Deck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56F005-532F-72A0-63B9-88BD34FC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CD4B9A-526A-7547-23A9-6909B2190B05}"/>
              </a:ext>
            </a:extLst>
          </p:cNvPr>
          <p:cNvSpPr txBox="1"/>
          <p:nvPr/>
        </p:nvSpPr>
        <p:spPr>
          <a:xfrm>
            <a:off x="-43543" y="0"/>
            <a:ext cx="12092473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5.write a query to select the names of customers and the salespersons who are providing service to them.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818532A-470E-1163-E79B-EC92FE96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957"/>
            <a:ext cx="3461657" cy="13903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5F7ADB-C24A-4E1E-B67D-AFC33305DE7E}"/>
              </a:ext>
            </a:extLst>
          </p:cNvPr>
          <p:cNvSpPr txBox="1"/>
          <p:nvPr/>
        </p:nvSpPr>
        <p:spPr>
          <a:xfrm>
            <a:off x="-76200" y="1601252"/>
            <a:ext cx="123444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6.Write a query to find out all orders by customers not located in the same cities as that of their salespeople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B46549E5-75BC-51FE-BC1E-C752CBC5A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1" y="1879954"/>
            <a:ext cx="9909110" cy="13915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B1E92E3-EA6C-4F46-5D2A-32B4E519D684}"/>
              </a:ext>
            </a:extLst>
          </p:cNvPr>
          <p:cNvSpPr txBox="1"/>
          <p:nvPr/>
        </p:nvSpPr>
        <p:spPr>
          <a:xfrm>
            <a:off x="74646" y="3204552"/>
            <a:ext cx="1211735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7.Write a query that lists each order number followed by name of customer who made that order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8E8750F0-B026-B621-3A34-E5A871336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6" y="3550190"/>
            <a:ext cx="3284374" cy="13763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EB8FD4-A0A3-6200-0FFC-7491819E3C98}"/>
              </a:ext>
            </a:extLst>
          </p:cNvPr>
          <p:cNvSpPr txBox="1"/>
          <p:nvPr/>
        </p:nvSpPr>
        <p:spPr>
          <a:xfrm>
            <a:off x="31102" y="4920790"/>
            <a:ext cx="1158550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8.Write a query that finds all pairs of customers having the same rating………………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B55B3610-6532-D4D6-0926-972D1E5DD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2" y="5230024"/>
            <a:ext cx="3835562" cy="143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5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121</TotalTime>
  <Words>620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             sql</vt:lpstr>
      <vt:lpstr>1-Create the Employee Table as per the Below Data Provided </vt:lpstr>
      <vt:lpstr>PowerPoint Presentation</vt:lpstr>
      <vt:lpstr>PowerPoint Presentation</vt:lpstr>
      <vt:lpstr>PowerPoint Presentation</vt:lpstr>
      <vt:lpstr>PowerPoint Presentation</vt:lpstr>
      <vt:lpstr>ORDERS,CUST,SALESPEOPLE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Gajaraju Shruthi</dc:creator>
  <cp:lastModifiedBy>Gajaraju Shruthi</cp:lastModifiedBy>
  <cp:revision>3</cp:revision>
  <dcterms:created xsi:type="dcterms:W3CDTF">2025-01-08T12:33:44Z</dcterms:created>
  <dcterms:modified xsi:type="dcterms:W3CDTF">2025-01-08T14:35:21Z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