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Distributional Reduction:</a:t>
            </a:r>
          </a:p>
          <a:p>
            <a:r>
              <a:t>Unifying Dimensionality Reduction and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Gromov-Wasserstein Optimal Transport</a:t>
            </a:r>
          </a:p>
          <a:p>
            <a:r>
              <a:t>Presented by: </a:t>
            </a:r>
            <a:r>
              <a:rPr lang="en-US"/>
              <a:t>Shruti Goyal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Dimensionality Reduction (DR) and Clustering are foundational unsupervised learning tasks.</a:t>
            </a:r>
          </a:p>
          <a:p>
            <a:r>
              <a:t>• Traditionally treated separately or sequentially.</a:t>
            </a:r>
          </a:p>
          <a:p>
            <a:r>
              <a:t>• This paper proposes a unified framework using Optimal Transport — specifically, the Gromov-Wasserstein distance.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Treat data as probability distributions over similarity graphs.</a:t>
            </a:r>
          </a:p>
          <a:p>
            <a:r>
              <a:t>• Learn a reduced distribution that captures structure and prototypes.</a:t>
            </a:r>
          </a:p>
          <a:p>
            <a:r>
              <a:t>• Use Gromov-Wasserstein distance to align original data with low-dimensional embedding.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135" y="4772660"/>
            <a:ext cx="7736205" cy="1493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Distributional Reduction (DistR)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Combines clustering and DR in one optimization problem.</a:t>
            </a:r>
          </a:p>
          <a:p>
            <a:r>
              <a:t>• Learns low-dimensional prototypes + their relative importance.</a:t>
            </a:r>
          </a:p>
          <a:p>
            <a:r>
              <a:t>• Outputs: Embedding Z, prototype weights h_Z, transport plan 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Optimization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Minimize Gromov-Wasserstein discrepancy:</a:t>
            </a:r>
          </a:p>
          <a:p>
            <a:r>
              <a:t>min_Z, h_Z GW(C_X(X), C_Z(Z), h_X, h_Z)</a:t>
            </a:r>
          </a:p>
          <a:p/>
          <a:p>
            <a:r>
              <a:t>• C_X: similarity matrix of original data</a:t>
            </a:r>
          </a:p>
          <a:p>
            <a:r>
              <a:t>• C_Z: similarity of prototypes</a:t>
            </a:r>
          </a:p>
          <a:p>
            <a:r>
              <a:t>• GW: Gromov-Wasserstein distance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prototypes Z and weights h_Z.</a:t>
            </a:r>
          </a:p>
          <a:p>
            <a:r>
              <a:t>2. Alternate optimization:</a:t>
            </a:r>
          </a:p>
          <a:p>
            <a:r>
              <a:t>   - Fix T, update Z via gradient descent</a:t>
            </a:r>
          </a:p>
          <a:p>
            <a:r>
              <a:t>   - Fix Z, update T via OT solver (Mirror Descent or CG)</a:t>
            </a:r>
          </a:p>
          <a:p>
            <a:r>
              <a:t>3. Efficient via low-rank factorizations.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Empirical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Benchmarked on image and genomic datasets (MNIST, COIL-20, PBMC, etc).</a:t>
            </a:r>
          </a:p>
          <a:p>
            <a:r>
              <a:t>• Outperforms traditional DR→Clustering pipelines.</a:t>
            </a:r>
          </a:p>
          <a:p>
            <a:r>
              <a:t>• Metrics: Homogeneity, Silhouette Score, NMI.</a:t>
            </a:r>
          </a:p>
          <a:p>
            <a:r>
              <a:t>• Versatile across Euclidean and hyperbolic spaces.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320" y="2148840"/>
            <a:ext cx="7893050" cy="4279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10" y="560705"/>
            <a:ext cx="7205980" cy="1604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 unifies clustering and DR using optimal transport.</a:t>
            </a:r>
          </a:p>
          <a:p>
            <a:r>
              <a:t>• Learns interpretable, low-dimensional prototypes.</a:t>
            </a:r>
          </a:p>
          <a:p>
            <a:r>
              <a:t>• Scalable, versatile, and principled framework for unsupervised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1718</Words>
  <Application>WPS Presentation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Unifying Dimensionality Reduction and Clustering</vt:lpstr>
      <vt:lpstr>Motivation</vt:lpstr>
      <vt:lpstr>Core Idea</vt:lpstr>
      <vt:lpstr>Distributional Reduction (DistR)</vt:lpstr>
      <vt:lpstr>Optimization Objective</vt:lpstr>
      <vt:lpstr>Algorithm Overview</vt:lpstr>
      <vt:lpstr>Empirical Results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Shruti Goyal</cp:lastModifiedBy>
  <cp:revision>3</cp:revision>
  <dcterms:created xsi:type="dcterms:W3CDTF">2013-01-27T09:14:00Z</dcterms:created>
  <dcterms:modified xsi:type="dcterms:W3CDTF">2025-05-16T00:44:51Z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828690F382AB4444BD614D94B6F0C8F7_12</vt:lpwstr>
  </property>
  <property fmtid="{D5CDD505-2E9C-101B-9397-08002B2CF9AE}" pid="3" name="KSOProductBuildVer">
    <vt:lpwstr>1033-12.2.0.21179</vt:lpwstr>
  </property>
</Properties>
</file>