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9" r:id="rId10"/>
    <p:sldId id="305" r:id="rId11"/>
    <p:sldId id="306" r:id="rId12"/>
    <p:sldId id="307" r:id="rId13"/>
    <p:sldId id="310" r:id="rId14"/>
    <p:sldId id="311" r:id="rId15"/>
    <p:sldId id="312" r:id="rId16"/>
    <p:sldId id="313" r:id="rId17"/>
    <p:sldId id="315" r:id="rId18"/>
    <p:sldId id="314" r:id="rId19"/>
    <p:sldId id="316" r:id="rId20"/>
    <p:sldId id="317" r:id="rId21"/>
    <p:sldId id="318" r:id="rId22"/>
    <p:sldId id="319" r:id="rId23"/>
    <p:sldId id="320" r:id="rId24"/>
    <p:sldId id="32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545E5-B381-4B0A-8E91-349CAE954CA3}" v="66" dt="2023-01-21T11:23:24.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mneshruti@gmail.com" userId="012de4dca9b03f22" providerId="LiveId" clId="{9BE545E5-B381-4B0A-8E91-349CAE954CA3}"/>
    <pc:docChg chg="custSel addSld delSld modSld">
      <pc:chgData name="gamneshruti@gmail.com" userId="012de4dca9b03f22" providerId="LiveId" clId="{9BE545E5-B381-4B0A-8E91-349CAE954CA3}" dt="2023-01-21T15:39:33.902" v="497" actId="14100"/>
      <pc:docMkLst>
        <pc:docMk/>
      </pc:docMkLst>
      <pc:sldChg chg="new del">
        <pc:chgData name="gamneshruti@gmail.com" userId="012de4dca9b03f22" providerId="LiveId" clId="{9BE545E5-B381-4B0A-8E91-349CAE954CA3}" dt="2023-01-21T10:49:35.563" v="1" actId="47"/>
        <pc:sldMkLst>
          <pc:docMk/>
          <pc:sldMk cId="487594395" sldId="301"/>
        </pc:sldMkLst>
      </pc:sldChg>
      <pc:sldChg chg="modSp new mod">
        <pc:chgData name="gamneshruti@gmail.com" userId="012de4dca9b03f22" providerId="LiveId" clId="{9BE545E5-B381-4B0A-8E91-349CAE954CA3}" dt="2023-01-21T10:52:18.790" v="21" actId="120"/>
        <pc:sldMkLst>
          <pc:docMk/>
          <pc:sldMk cId="3669398661" sldId="301"/>
        </pc:sldMkLst>
        <pc:spChg chg="mod">
          <ac:chgData name="gamneshruti@gmail.com" userId="012de4dca9b03f22" providerId="LiveId" clId="{9BE545E5-B381-4B0A-8E91-349CAE954CA3}" dt="2023-01-21T10:50:10.842" v="15"/>
          <ac:spMkLst>
            <pc:docMk/>
            <pc:sldMk cId="3669398661" sldId="301"/>
            <ac:spMk id="2" creationId="{A6AB707E-9D82-B4E7-C20C-616806517D0C}"/>
          </ac:spMkLst>
        </pc:spChg>
        <pc:spChg chg="mod">
          <ac:chgData name="gamneshruti@gmail.com" userId="012de4dca9b03f22" providerId="LiveId" clId="{9BE545E5-B381-4B0A-8E91-349CAE954CA3}" dt="2023-01-21T10:52:18.790" v="21" actId="120"/>
          <ac:spMkLst>
            <pc:docMk/>
            <pc:sldMk cId="3669398661" sldId="301"/>
            <ac:spMk id="3" creationId="{672889DB-DB8B-DABE-04FB-24C27EDAE0AE}"/>
          </ac:spMkLst>
        </pc:spChg>
      </pc:sldChg>
      <pc:sldChg chg="addSp delSp modSp new mod">
        <pc:chgData name="gamneshruti@gmail.com" userId="012de4dca9b03f22" providerId="LiveId" clId="{9BE545E5-B381-4B0A-8E91-349CAE954CA3}" dt="2023-01-21T10:54:55.285" v="102" actId="14100"/>
        <pc:sldMkLst>
          <pc:docMk/>
          <pc:sldMk cId="2752632677" sldId="302"/>
        </pc:sldMkLst>
        <pc:spChg chg="mod">
          <ac:chgData name="gamneshruti@gmail.com" userId="012de4dca9b03f22" providerId="LiveId" clId="{9BE545E5-B381-4B0A-8E91-349CAE954CA3}" dt="2023-01-21T10:54:38.819" v="98" actId="27636"/>
          <ac:spMkLst>
            <pc:docMk/>
            <pc:sldMk cId="2752632677" sldId="302"/>
            <ac:spMk id="2" creationId="{5A0DF657-38A7-8558-486E-ACF1859F891C}"/>
          </ac:spMkLst>
        </pc:spChg>
        <pc:spChg chg="del">
          <ac:chgData name="gamneshruti@gmail.com" userId="012de4dca9b03f22" providerId="LiveId" clId="{9BE545E5-B381-4B0A-8E91-349CAE954CA3}" dt="2023-01-21T10:54:47.116" v="99" actId="22"/>
          <ac:spMkLst>
            <pc:docMk/>
            <pc:sldMk cId="2752632677" sldId="302"/>
            <ac:spMk id="3" creationId="{42A93969-D1AD-730B-EBE6-99BBB024BCD2}"/>
          </ac:spMkLst>
        </pc:spChg>
        <pc:picChg chg="add mod ord">
          <ac:chgData name="gamneshruti@gmail.com" userId="012de4dca9b03f22" providerId="LiveId" clId="{9BE545E5-B381-4B0A-8E91-349CAE954CA3}" dt="2023-01-21T10:54:55.285" v="102" actId="14100"/>
          <ac:picMkLst>
            <pc:docMk/>
            <pc:sldMk cId="2752632677" sldId="302"/>
            <ac:picMk id="5" creationId="{50811066-04DE-3E3C-C8EE-0AF5402D6399}"/>
          </ac:picMkLst>
        </pc:picChg>
      </pc:sldChg>
      <pc:sldChg chg="addSp delSp modSp new mod">
        <pc:chgData name="gamneshruti@gmail.com" userId="012de4dca9b03f22" providerId="LiveId" clId="{9BE545E5-B381-4B0A-8E91-349CAE954CA3}" dt="2023-01-21T10:57:13.187" v="146" actId="14100"/>
        <pc:sldMkLst>
          <pc:docMk/>
          <pc:sldMk cId="1853554083" sldId="303"/>
        </pc:sldMkLst>
        <pc:spChg chg="mod">
          <ac:chgData name="gamneshruti@gmail.com" userId="012de4dca9b03f22" providerId="LiveId" clId="{9BE545E5-B381-4B0A-8E91-349CAE954CA3}" dt="2023-01-21T10:56:21.373" v="137" actId="20577"/>
          <ac:spMkLst>
            <pc:docMk/>
            <pc:sldMk cId="1853554083" sldId="303"/>
            <ac:spMk id="2" creationId="{3B804E3C-F1AA-5BBB-1C9D-895ACF27DFC5}"/>
          </ac:spMkLst>
        </pc:spChg>
        <pc:spChg chg="del">
          <ac:chgData name="gamneshruti@gmail.com" userId="012de4dca9b03f22" providerId="LiveId" clId="{9BE545E5-B381-4B0A-8E91-349CAE954CA3}" dt="2023-01-21T10:56:56.588" v="138" actId="22"/>
          <ac:spMkLst>
            <pc:docMk/>
            <pc:sldMk cId="1853554083" sldId="303"/>
            <ac:spMk id="3" creationId="{EE64ABA8-D459-36DF-047C-969F9137A56F}"/>
          </ac:spMkLst>
        </pc:spChg>
        <pc:picChg chg="add mod ord">
          <ac:chgData name="gamneshruti@gmail.com" userId="012de4dca9b03f22" providerId="LiveId" clId="{9BE545E5-B381-4B0A-8E91-349CAE954CA3}" dt="2023-01-21T10:57:13.187" v="146" actId="14100"/>
          <ac:picMkLst>
            <pc:docMk/>
            <pc:sldMk cId="1853554083" sldId="303"/>
            <ac:picMk id="5" creationId="{10B5A7DD-B47A-39D1-A2AB-ED2D13509DD7}"/>
          </ac:picMkLst>
        </pc:picChg>
      </pc:sldChg>
      <pc:sldChg chg="new del">
        <pc:chgData name="gamneshruti@gmail.com" userId="012de4dca9b03f22" providerId="LiveId" clId="{9BE545E5-B381-4B0A-8E91-349CAE954CA3}" dt="2023-01-21T10:57:42.971" v="150" actId="47"/>
        <pc:sldMkLst>
          <pc:docMk/>
          <pc:sldMk cId="2629824177" sldId="304"/>
        </pc:sldMkLst>
      </pc:sldChg>
      <pc:sldChg chg="addSp delSp modSp new mod">
        <pc:chgData name="gamneshruti@gmail.com" userId="012de4dca9b03f22" providerId="LiveId" clId="{9BE545E5-B381-4B0A-8E91-349CAE954CA3}" dt="2023-01-21T10:59:16.185" v="177" actId="1076"/>
        <pc:sldMkLst>
          <pc:docMk/>
          <pc:sldMk cId="3578536422" sldId="305"/>
        </pc:sldMkLst>
        <pc:spChg chg="mod">
          <ac:chgData name="gamneshruti@gmail.com" userId="012de4dca9b03f22" providerId="LiveId" clId="{9BE545E5-B381-4B0A-8E91-349CAE954CA3}" dt="2023-01-21T10:59:05.471" v="173" actId="20577"/>
          <ac:spMkLst>
            <pc:docMk/>
            <pc:sldMk cId="3578536422" sldId="305"/>
            <ac:spMk id="2" creationId="{9AA766C6-D5DD-82DD-4CBA-67C3437BCA15}"/>
          </ac:spMkLst>
        </pc:spChg>
        <pc:spChg chg="del">
          <ac:chgData name="gamneshruti@gmail.com" userId="012de4dca9b03f22" providerId="LiveId" clId="{9BE545E5-B381-4B0A-8E91-349CAE954CA3}" dt="2023-01-21T10:59:07.677" v="174" actId="22"/>
          <ac:spMkLst>
            <pc:docMk/>
            <pc:sldMk cId="3578536422" sldId="305"/>
            <ac:spMk id="3" creationId="{7A132B98-3FBD-42A4-52FD-4EA8FA316196}"/>
          </ac:spMkLst>
        </pc:spChg>
        <pc:picChg chg="add mod ord">
          <ac:chgData name="gamneshruti@gmail.com" userId="012de4dca9b03f22" providerId="LiveId" clId="{9BE545E5-B381-4B0A-8E91-349CAE954CA3}" dt="2023-01-21T10:59:16.185" v="177" actId="1076"/>
          <ac:picMkLst>
            <pc:docMk/>
            <pc:sldMk cId="3578536422" sldId="305"/>
            <ac:picMk id="5" creationId="{282A969E-4FFF-9384-5338-2929C0FA5C14}"/>
          </ac:picMkLst>
        </pc:picChg>
      </pc:sldChg>
      <pc:sldChg chg="addSp delSp modSp new mod">
        <pc:chgData name="gamneshruti@gmail.com" userId="012de4dca9b03f22" providerId="LiveId" clId="{9BE545E5-B381-4B0A-8E91-349CAE954CA3}" dt="2023-01-21T11:01:00.593" v="223" actId="14100"/>
        <pc:sldMkLst>
          <pc:docMk/>
          <pc:sldMk cId="3067098393" sldId="306"/>
        </pc:sldMkLst>
        <pc:spChg chg="mod">
          <ac:chgData name="gamneshruti@gmail.com" userId="012de4dca9b03f22" providerId="LiveId" clId="{9BE545E5-B381-4B0A-8E91-349CAE954CA3}" dt="2023-01-21T11:00:45.828" v="217" actId="20577"/>
          <ac:spMkLst>
            <pc:docMk/>
            <pc:sldMk cId="3067098393" sldId="306"/>
            <ac:spMk id="2" creationId="{CDFAC482-C2C6-0A65-37DE-E8F07A3F06A1}"/>
          </ac:spMkLst>
        </pc:spChg>
        <pc:spChg chg="del">
          <ac:chgData name="gamneshruti@gmail.com" userId="012de4dca9b03f22" providerId="LiveId" clId="{9BE545E5-B381-4B0A-8E91-349CAE954CA3}" dt="2023-01-21T11:00:16.582" v="181" actId="22"/>
          <ac:spMkLst>
            <pc:docMk/>
            <pc:sldMk cId="3067098393" sldId="306"/>
            <ac:spMk id="3" creationId="{3611DF21-275D-7406-CA9F-1AA9109FD999}"/>
          </ac:spMkLst>
        </pc:spChg>
        <pc:picChg chg="add del mod">
          <ac:chgData name="gamneshruti@gmail.com" userId="012de4dca9b03f22" providerId="LiveId" clId="{9BE545E5-B381-4B0A-8E91-349CAE954CA3}" dt="2023-01-21T10:59:57.952" v="180" actId="478"/>
          <ac:picMkLst>
            <pc:docMk/>
            <pc:sldMk cId="3067098393" sldId="306"/>
            <ac:picMk id="5" creationId="{6AF52220-6DE7-2814-8463-7D29E2CE9680}"/>
          </ac:picMkLst>
        </pc:picChg>
        <pc:picChg chg="add mod ord">
          <ac:chgData name="gamneshruti@gmail.com" userId="012de4dca9b03f22" providerId="LiveId" clId="{9BE545E5-B381-4B0A-8E91-349CAE954CA3}" dt="2023-01-21T11:01:00.593" v="223" actId="14100"/>
          <ac:picMkLst>
            <pc:docMk/>
            <pc:sldMk cId="3067098393" sldId="306"/>
            <ac:picMk id="7" creationId="{805C6935-E616-B1AB-2F9D-9673EA8682D0}"/>
          </ac:picMkLst>
        </pc:picChg>
      </pc:sldChg>
      <pc:sldChg chg="addSp delSp modSp new mod">
        <pc:chgData name="gamneshruti@gmail.com" userId="012de4dca9b03f22" providerId="LiveId" clId="{9BE545E5-B381-4B0A-8E91-349CAE954CA3}" dt="2023-01-21T11:02:36.902" v="263" actId="20577"/>
        <pc:sldMkLst>
          <pc:docMk/>
          <pc:sldMk cId="2875616259" sldId="307"/>
        </pc:sldMkLst>
        <pc:spChg chg="mod">
          <ac:chgData name="gamneshruti@gmail.com" userId="012de4dca9b03f22" providerId="LiveId" clId="{9BE545E5-B381-4B0A-8E91-349CAE954CA3}" dt="2023-01-21T11:02:36.902" v="263" actId="20577"/>
          <ac:spMkLst>
            <pc:docMk/>
            <pc:sldMk cId="2875616259" sldId="307"/>
            <ac:spMk id="2" creationId="{29CD3207-ADA3-5FFA-23CF-0CB9CC5BD79C}"/>
          </ac:spMkLst>
        </pc:spChg>
        <pc:spChg chg="del">
          <ac:chgData name="gamneshruti@gmail.com" userId="012de4dca9b03f22" providerId="LiveId" clId="{9BE545E5-B381-4B0A-8E91-349CAE954CA3}" dt="2023-01-21T11:01:50.238" v="224" actId="22"/>
          <ac:spMkLst>
            <pc:docMk/>
            <pc:sldMk cId="2875616259" sldId="307"/>
            <ac:spMk id="3" creationId="{8F94B763-9FB3-D5A0-6284-B4B4166036E9}"/>
          </ac:spMkLst>
        </pc:spChg>
        <pc:picChg chg="add mod ord">
          <ac:chgData name="gamneshruti@gmail.com" userId="012de4dca9b03f22" providerId="LiveId" clId="{9BE545E5-B381-4B0A-8E91-349CAE954CA3}" dt="2023-01-21T11:02:03.638" v="228" actId="14100"/>
          <ac:picMkLst>
            <pc:docMk/>
            <pc:sldMk cId="2875616259" sldId="307"/>
            <ac:picMk id="5" creationId="{F6A10630-636D-34E9-8FA4-C71A1EDBF7A8}"/>
          </ac:picMkLst>
        </pc:picChg>
      </pc:sldChg>
      <pc:sldChg chg="new del">
        <pc:chgData name="gamneshruti@gmail.com" userId="012de4dca9b03f22" providerId="LiveId" clId="{9BE545E5-B381-4B0A-8E91-349CAE954CA3}" dt="2023-01-21T10:57:40.320" v="149" actId="47"/>
        <pc:sldMkLst>
          <pc:docMk/>
          <pc:sldMk cId="3337041273" sldId="308"/>
        </pc:sldMkLst>
      </pc:sldChg>
      <pc:sldChg chg="addSp modSp new mod">
        <pc:chgData name="gamneshruti@gmail.com" userId="012de4dca9b03f22" providerId="LiveId" clId="{9BE545E5-B381-4B0A-8E91-349CAE954CA3}" dt="2023-01-21T10:58:16.884" v="152" actId="14100"/>
        <pc:sldMkLst>
          <pc:docMk/>
          <pc:sldMk cId="1160865189" sldId="309"/>
        </pc:sldMkLst>
        <pc:picChg chg="add mod">
          <ac:chgData name="gamneshruti@gmail.com" userId="012de4dca9b03f22" providerId="LiveId" clId="{9BE545E5-B381-4B0A-8E91-349CAE954CA3}" dt="2023-01-21T10:58:16.884" v="152" actId="14100"/>
          <ac:picMkLst>
            <pc:docMk/>
            <pc:sldMk cId="1160865189" sldId="309"/>
            <ac:picMk id="3" creationId="{E690E2B9-A78C-8429-128A-3D0E2E875A55}"/>
          </ac:picMkLst>
        </pc:picChg>
      </pc:sldChg>
      <pc:sldChg chg="new del">
        <pc:chgData name="gamneshruti@gmail.com" userId="012de4dca9b03f22" providerId="LiveId" clId="{9BE545E5-B381-4B0A-8E91-349CAE954CA3}" dt="2023-01-21T10:58:57.109" v="154" actId="47"/>
        <pc:sldMkLst>
          <pc:docMk/>
          <pc:sldMk cId="2431716429" sldId="310"/>
        </pc:sldMkLst>
      </pc:sldChg>
      <pc:sldChg chg="addSp modSp new mod">
        <pc:chgData name="gamneshruti@gmail.com" userId="012de4dca9b03f22" providerId="LiveId" clId="{9BE545E5-B381-4B0A-8E91-349CAE954CA3}" dt="2023-01-21T11:05:01.772" v="276" actId="14100"/>
        <pc:sldMkLst>
          <pc:docMk/>
          <pc:sldMk cId="3597881701" sldId="310"/>
        </pc:sldMkLst>
        <pc:spChg chg="mod">
          <ac:chgData name="gamneshruti@gmail.com" userId="012de4dca9b03f22" providerId="LiveId" clId="{9BE545E5-B381-4B0A-8E91-349CAE954CA3}" dt="2023-01-21T11:04:55.213" v="274" actId="20577"/>
          <ac:spMkLst>
            <pc:docMk/>
            <pc:sldMk cId="3597881701" sldId="310"/>
            <ac:spMk id="2" creationId="{3FE6CCD4-0988-E753-AC2F-AF9EBD0C2C43}"/>
          </ac:spMkLst>
        </pc:spChg>
        <pc:picChg chg="add mod">
          <ac:chgData name="gamneshruti@gmail.com" userId="012de4dca9b03f22" providerId="LiveId" clId="{9BE545E5-B381-4B0A-8E91-349CAE954CA3}" dt="2023-01-21T11:05:01.772" v="276" actId="14100"/>
          <ac:picMkLst>
            <pc:docMk/>
            <pc:sldMk cId="3597881701" sldId="310"/>
            <ac:picMk id="4" creationId="{74159D42-CD60-FD29-5ED4-E25EADFFB0C8}"/>
          </ac:picMkLst>
        </pc:picChg>
      </pc:sldChg>
      <pc:sldChg chg="addSp modSp new mod">
        <pc:chgData name="gamneshruti@gmail.com" userId="012de4dca9b03f22" providerId="LiveId" clId="{9BE545E5-B381-4B0A-8E91-349CAE954CA3}" dt="2023-01-21T11:06:14.203" v="312" actId="14100"/>
        <pc:sldMkLst>
          <pc:docMk/>
          <pc:sldMk cId="1851156546" sldId="311"/>
        </pc:sldMkLst>
        <pc:spChg chg="mod">
          <ac:chgData name="gamneshruti@gmail.com" userId="012de4dca9b03f22" providerId="LiveId" clId="{9BE545E5-B381-4B0A-8E91-349CAE954CA3}" dt="2023-01-21T11:05:52.779" v="303" actId="20577"/>
          <ac:spMkLst>
            <pc:docMk/>
            <pc:sldMk cId="1851156546" sldId="311"/>
            <ac:spMk id="2" creationId="{3F01D1E8-B586-B948-16BF-AB27959F5621}"/>
          </ac:spMkLst>
        </pc:spChg>
        <pc:picChg chg="add mod">
          <ac:chgData name="gamneshruti@gmail.com" userId="012de4dca9b03f22" providerId="LiveId" clId="{9BE545E5-B381-4B0A-8E91-349CAE954CA3}" dt="2023-01-21T11:06:14.203" v="312" actId="14100"/>
          <ac:picMkLst>
            <pc:docMk/>
            <pc:sldMk cId="1851156546" sldId="311"/>
            <ac:picMk id="4" creationId="{DC60E1F7-0F7B-A975-B1EF-6BBEA41D87E0}"/>
          </ac:picMkLst>
        </pc:picChg>
      </pc:sldChg>
      <pc:sldChg chg="addSp modSp new mod">
        <pc:chgData name="gamneshruti@gmail.com" userId="012de4dca9b03f22" providerId="LiveId" clId="{9BE545E5-B381-4B0A-8E91-349CAE954CA3}" dt="2023-01-21T11:08:52.959" v="321" actId="1076"/>
        <pc:sldMkLst>
          <pc:docMk/>
          <pc:sldMk cId="2849097805" sldId="312"/>
        </pc:sldMkLst>
        <pc:spChg chg="mod">
          <ac:chgData name="gamneshruti@gmail.com" userId="012de4dca9b03f22" providerId="LiveId" clId="{9BE545E5-B381-4B0A-8E91-349CAE954CA3}" dt="2023-01-21T11:07:14.297" v="316" actId="20577"/>
          <ac:spMkLst>
            <pc:docMk/>
            <pc:sldMk cId="2849097805" sldId="312"/>
            <ac:spMk id="2" creationId="{89491CDE-A82F-9991-0570-28A5DDCF93BC}"/>
          </ac:spMkLst>
        </pc:spChg>
        <pc:picChg chg="add mod">
          <ac:chgData name="gamneshruti@gmail.com" userId="012de4dca9b03f22" providerId="LiveId" clId="{9BE545E5-B381-4B0A-8E91-349CAE954CA3}" dt="2023-01-21T11:08:37.610" v="318" actId="1076"/>
          <ac:picMkLst>
            <pc:docMk/>
            <pc:sldMk cId="2849097805" sldId="312"/>
            <ac:picMk id="1026" creationId="{8F497714-0857-585F-F05F-F5C66F38A46A}"/>
          </ac:picMkLst>
        </pc:picChg>
        <pc:picChg chg="add mod">
          <ac:chgData name="gamneshruti@gmail.com" userId="012de4dca9b03f22" providerId="LiveId" clId="{9BE545E5-B381-4B0A-8E91-349CAE954CA3}" dt="2023-01-21T11:08:52.959" v="321" actId="1076"/>
          <ac:picMkLst>
            <pc:docMk/>
            <pc:sldMk cId="2849097805" sldId="312"/>
            <ac:picMk id="1028" creationId="{00B11357-0B9D-F57C-097C-2758261DBCFC}"/>
          </ac:picMkLst>
        </pc:picChg>
      </pc:sldChg>
      <pc:sldChg chg="new del">
        <pc:chgData name="gamneshruti@gmail.com" userId="012de4dca9b03f22" providerId="LiveId" clId="{9BE545E5-B381-4B0A-8E91-349CAE954CA3}" dt="2023-01-21T11:09:13.434" v="323" actId="47"/>
        <pc:sldMkLst>
          <pc:docMk/>
          <pc:sldMk cId="234272811" sldId="313"/>
        </pc:sldMkLst>
      </pc:sldChg>
      <pc:sldChg chg="addSp modSp new">
        <pc:chgData name="gamneshruti@gmail.com" userId="012de4dca9b03f22" providerId="LiveId" clId="{9BE545E5-B381-4B0A-8E91-349CAE954CA3}" dt="2023-01-21T11:10:33.368" v="333" actId="1076"/>
        <pc:sldMkLst>
          <pc:docMk/>
          <pc:sldMk cId="656603233" sldId="313"/>
        </pc:sldMkLst>
        <pc:picChg chg="add mod">
          <ac:chgData name="gamneshruti@gmail.com" userId="012de4dca9b03f22" providerId="LiveId" clId="{9BE545E5-B381-4B0A-8E91-349CAE954CA3}" dt="2023-01-21T11:09:31.300" v="326" actId="1076"/>
          <ac:picMkLst>
            <pc:docMk/>
            <pc:sldMk cId="656603233" sldId="313"/>
            <ac:picMk id="2050" creationId="{E8591902-32A1-3314-65AA-FF2738DC1398}"/>
          </ac:picMkLst>
        </pc:picChg>
        <pc:picChg chg="add mod">
          <ac:chgData name="gamneshruti@gmail.com" userId="012de4dca9b03f22" providerId="LiveId" clId="{9BE545E5-B381-4B0A-8E91-349CAE954CA3}" dt="2023-01-21T11:09:51.587" v="329" actId="1076"/>
          <ac:picMkLst>
            <pc:docMk/>
            <pc:sldMk cId="656603233" sldId="313"/>
            <ac:picMk id="2052" creationId="{9BBADA93-9ED2-EF15-FEEB-A277EB615A89}"/>
          </ac:picMkLst>
        </pc:picChg>
        <pc:picChg chg="add mod">
          <ac:chgData name="gamneshruti@gmail.com" userId="012de4dca9b03f22" providerId="LiveId" clId="{9BE545E5-B381-4B0A-8E91-349CAE954CA3}" dt="2023-01-21T11:10:05.806" v="331" actId="1076"/>
          <ac:picMkLst>
            <pc:docMk/>
            <pc:sldMk cId="656603233" sldId="313"/>
            <ac:picMk id="2054" creationId="{10A1FF2A-4274-450F-0D95-D802B2497A85}"/>
          </ac:picMkLst>
        </pc:picChg>
        <pc:picChg chg="add mod">
          <ac:chgData name="gamneshruti@gmail.com" userId="012de4dca9b03f22" providerId="LiveId" clId="{9BE545E5-B381-4B0A-8E91-349CAE954CA3}" dt="2023-01-21T11:10:33.368" v="333" actId="1076"/>
          <ac:picMkLst>
            <pc:docMk/>
            <pc:sldMk cId="656603233" sldId="313"/>
            <ac:picMk id="2056" creationId="{EEB962F2-B0B7-8EC1-2362-16871E745407}"/>
          </ac:picMkLst>
        </pc:picChg>
      </pc:sldChg>
      <pc:sldChg chg="addSp modSp new">
        <pc:chgData name="gamneshruti@gmail.com" userId="012de4dca9b03f22" providerId="LiveId" clId="{9BE545E5-B381-4B0A-8E91-349CAE954CA3}" dt="2023-01-21T11:11:58.308" v="342" actId="1076"/>
        <pc:sldMkLst>
          <pc:docMk/>
          <pc:sldMk cId="2509323330" sldId="314"/>
        </pc:sldMkLst>
        <pc:picChg chg="add mod">
          <ac:chgData name="gamneshruti@gmail.com" userId="012de4dca9b03f22" providerId="LiveId" clId="{9BE545E5-B381-4B0A-8E91-349CAE954CA3}" dt="2023-01-21T11:11:10.108" v="336" actId="1076"/>
          <ac:picMkLst>
            <pc:docMk/>
            <pc:sldMk cId="2509323330" sldId="314"/>
            <ac:picMk id="3074" creationId="{1756FE3D-C938-C1D6-7786-6371D15BD575}"/>
          </ac:picMkLst>
        </pc:picChg>
        <pc:picChg chg="add mod">
          <ac:chgData name="gamneshruti@gmail.com" userId="012de4dca9b03f22" providerId="LiveId" clId="{9BE545E5-B381-4B0A-8E91-349CAE954CA3}" dt="2023-01-21T11:11:21.027" v="338" actId="1076"/>
          <ac:picMkLst>
            <pc:docMk/>
            <pc:sldMk cId="2509323330" sldId="314"/>
            <ac:picMk id="3076" creationId="{0B4DEB94-46F3-80CF-15A7-9DFB0008C54D}"/>
          </ac:picMkLst>
        </pc:picChg>
        <pc:picChg chg="add mod">
          <ac:chgData name="gamneshruti@gmail.com" userId="012de4dca9b03f22" providerId="LiveId" clId="{9BE545E5-B381-4B0A-8E91-349CAE954CA3}" dt="2023-01-21T11:11:40.191" v="340" actId="1076"/>
          <ac:picMkLst>
            <pc:docMk/>
            <pc:sldMk cId="2509323330" sldId="314"/>
            <ac:picMk id="3078" creationId="{3498D6C2-85DE-32C7-B019-F3683D408D25}"/>
          </ac:picMkLst>
        </pc:picChg>
        <pc:picChg chg="add mod">
          <ac:chgData name="gamneshruti@gmail.com" userId="012de4dca9b03f22" providerId="LiveId" clId="{9BE545E5-B381-4B0A-8E91-349CAE954CA3}" dt="2023-01-21T11:11:58.308" v="342" actId="1076"/>
          <ac:picMkLst>
            <pc:docMk/>
            <pc:sldMk cId="2509323330" sldId="314"/>
            <ac:picMk id="3080" creationId="{735C5AAC-C722-3C85-D1D9-3BA20135A03A}"/>
          </ac:picMkLst>
        </pc:picChg>
      </pc:sldChg>
      <pc:sldChg chg="addSp modSp new mod">
        <pc:chgData name="gamneshruti@gmail.com" userId="012de4dca9b03f22" providerId="LiveId" clId="{9BE545E5-B381-4B0A-8E91-349CAE954CA3}" dt="2023-01-21T11:18:22.755" v="367" actId="1076"/>
        <pc:sldMkLst>
          <pc:docMk/>
          <pc:sldMk cId="3225736951" sldId="315"/>
        </pc:sldMkLst>
        <pc:spChg chg="mod">
          <ac:chgData name="gamneshruti@gmail.com" userId="012de4dca9b03f22" providerId="LiveId" clId="{9BE545E5-B381-4B0A-8E91-349CAE954CA3}" dt="2023-01-21T11:12:37.522" v="363" actId="20577"/>
          <ac:spMkLst>
            <pc:docMk/>
            <pc:sldMk cId="3225736951" sldId="315"/>
            <ac:spMk id="2" creationId="{50EF15DB-4B3E-2652-DEA9-CF7C43D68CD4}"/>
          </ac:spMkLst>
        </pc:spChg>
        <pc:picChg chg="add mod">
          <ac:chgData name="gamneshruti@gmail.com" userId="012de4dca9b03f22" providerId="LiveId" clId="{9BE545E5-B381-4B0A-8E91-349CAE954CA3}" dt="2023-01-21T11:18:00.561" v="365" actId="1076"/>
          <ac:picMkLst>
            <pc:docMk/>
            <pc:sldMk cId="3225736951" sldId="315"/>
            <ac:picMk id="4098" creationId="{5EAABC17-7027-B9E8-4026-78910A2D59F7}"/>
          </ac:picMkLst>
        </pc:picChg>
        <pc:picChg chg="add mod">
          <ac:chgData name="gamneshruti@gmail.com" userId="012de4dca9b03f22" providerId="LiveId" clId="{9BE545E5-B381-4B0A-8E91-349CAE954CA3}" dt="2023-01-21T11:18:22.755" v="367" actId="1076"/>
          <ac:picMkLst>
            <pc:docMk/>
            <pc:sldMk cId="3225736951" sldId="315"/>
            <ac:picMk id="4100" creationId="{0CB387A5-953D-214B-AAD2-4EE87310F9AC}"/>
          </ac:picMkLst>
        </pc:picChg>
      </pc:sldChg>
      <pc:sldChg chg="new del">
        <pc:chgData name="gamneshruti@gmail.com" userId="012de4dca9b03f22" providerId="LiveId" clId="{9BE545E5-B381-4B0A-8E91-349CAE954CA3}" dt="2023-01-21T11:12:11.043" v="344" actId="47"/>
        <pc:sldMkLst>
          <pc:docMk/>
          <pc:sldMk cId="3243473079" sldId="315"/>
        </pc:sldMkLst>
      </pc:sldChg>
      <pc:sldChg chg="addSp modSp new mod">
        <pc:chgData name="gamneshruti@gmail.com" userId="012de4dca9b03f22" providerId="LiveId" clId="{9BE545E5-B381-4B0A-8E91-349CAE954CA3}" dt="2023-01-21T11:20:15.845" v="395" actId="1076"/>
        <pc:sldMkLst>
          <pc:docMk/>
          <pc:sldMk cId="4259760054" sldId="316"/>
        </pc:sldMkLst>
        <pc:spChg chg="mod">
          <ac:chgData name="gamneshruti@gmail.com" userId="012de4dca9b03f22" providerId="LiveId" clId="{9BE545E5-B381-4B0A-8E91-349CAE954CA3}" dt="2023-01-21T11:19:16.805" v="387" actId="20577"/>
          <ac:spMkLst>
            <pc:docMk/>
            <pc:sldMk cId="4259760054" sldId="316"/>
            <ac:spMk id="2" creationId="{F49E9903-2449-E440-FF81-74BD6CA227BC}"/>
          </ac:spMkLst>
        </pc:spChg>
        <pc:picChg chg="add mod">
          <ac:chgData name="gamneshruti@gmail.com" userId="012de4dca9b03f22" providerId="LiveId" clId="{9BE545E5-B381-4B0A-8E91-349CAE954CA3}" dt="2023-01-21T11:20:14.770" v="394" actId="1076"/>
          <ac:picMkLst>
            <pc:docMk/>
            <pc:sldMk cId="4259760054" sldId="316"/>
            <ac:picMk id="5122" creationId="{5F1CAB55-C4EF-C817-812D-CFF46F1D99CB}"/>
          </ac:picMkLst>
        </pc:picChg>
        <pc:picChg chg="add mod">
          <ac:chgData name="gamneshruti@gmail.com" userId="012de4dca9b03f22" providerId="LiveId" clId="{9BE545E5-B381-4B0A-8E91-349CAE954CA3}" dt="2023-01-21T11:20:15.845" v="395" actId="1076"/>
          <ac:picMkLst>
            <pc:docMk/>
            <pc:sldMk cId="4259760054" sldId="316"/>
            <ac:picMk id="5124" creationId="{DA75F425-78DC-1D82-DBCE-1CDFA3DC3C37}"/>
          </ac:picMkLst>
        </pc:picChg>
      </pc:sldChg>
      <pc:sldChg chg="addSp modSp new">
        <pc:chgData name="gamneshruti@gmail.com" userId="012de4dca9b03f22" providerId="LiveId" clId="{9BE545E5-B381-4B0A-8E91-349CAE954CA3}" dt="2023-01-21T11:21:16.878" v="407" actId="1076"/>
        <pc:sldMkLst>
          <pc:docMk/>
          <pc:sldMk cId="1901949140" sldId="317"/>
        </pc:sldMkLst>
        <pc:picChg chg="add mod">
          <ac:chgData name="gamneshruti@gmail.com" userId="012de4dca9b03f22" providerId="LiveId" clId="{9BE545E5-B381-4B0A-8E91-349CAE954CA3}" dt="2023-01-21T11:20:45.633" v="400" actId="1076"/>
          <ac:picMkLst>
            <pc:docMk/>
            <pc:sldMk cId="1901949140" sldId="317"/>
            <ac:picMk id="6146" creationId="{12487BAB-DBDA-FF60-0D29-508577FF1E3E}"/>
          </ac:picMkLst>
        </pc:picChg>
        <pc:picChg chg="add mod">
          <ac:chgData name="gamneshruti@gmail.com" userId="012de4dca9b03f22" providerId="LiveId" clId="{9BE545E5-B381-4B0A-8E91-349CAE954CA3}" dt="2023-01-21T11:20:53.808" v="402" actId="1076"/>
          <ac:picMkLst>
            <pc:docMk/>
            <pc:sldMk cId="1901949140" sldId="317"/>
            <ac:picMk id="6148" creationId="{AB8B64B1-DC2A-5BB1-A6E3-9842D75F2810}"/>
          </ac:picMkLst>
        </pc:picChg>
        <pc:picChg chg="add mod">
          <ac:chgData name="gamneshruti@gmail.com" userId="012de4dca9b03f22" providerId="LiveId" clId="{9BE545E5-B381-4B0A-8E91-349CAE954CA3}" dt="2023-01-21T11:21:02.881" v="404" actId="1076"/>
          <ac:picMkLst>
            <pc:docMk/>
            <pc:sldMk cId="1901949140" sldId="317"/>
            <ac:picMk id="6150" creationId="{57775416-26F0-009B-426D-358B1BED1F91}"/>
          </ac:picMkLst>
        </pc:picChg>
        <pc:picChg chg="add mod">
          <ac:chgData name="gamneshruti@gmail.com" userId="012de4dca9b03f22" providerId="LiveId" clId="{9BE545E5-B381-4B0A-8E91-349CAE954CA3}" dt="2023-01-21T11:21:16.878" v="407" actId="1076"/>
          <ac:picMkLst>
            <pc:docMk/>
            <pc:sldMk cId="1901949140" sldId="317"/>
            <ac:picMk id="6152" creationId="{3C8FE758-AF38-EE0C-C756-0EE8E669EA7B}"/>
          </ac:picMkLst>
        </pc:picChg>
      </pc:sldChg>
      <pc:sldChg chg="new del">
        <pc:chgData name="gamneshruti@gmail.com" userId="012de4dca9b03f22" providerId="LiveId" clId="{9BE545E5-B381-4B0A-8E91-349CAE954CA3}" dt="2023-01-21T11:20:29.197" v="397" actId="47"/>
        <pc:sldMkLst>
          <pc:docMk/>
          <pc:sldMk cId="2067435591" sldId="317"/>
        </pc:sldMkLst>
      </pc:sldChg>
      <pc:sldChg chg="addSp modSp new mod">
        <pc:chgData name="gamneshruti@gmail.com" userId="012de4dca9b03f22" providerId="LiveId" clId="{9BE545E5-B381-4B0A-8E91-349CAE954CA3}" dt="2023-01-21T11:22:01.855" v="415" actId="1076"/>
        <pc:sldMkLst>
          <pc:docMk/>
          <pc:sldMk cId="1921992078" sldId="318"/>
        </pc:sldMkLst>
        <pc:spChg chg="mod">
          <ac:chgData name="gamneshruti@gmail.com" userId="012de4dca9b03f22" providerId="LiveId" clId="{9BE545E5-B381-4B0A-8E91-349CAE954CA3}" dt="2023-01-21T11:21:46.793" v="411"/>
          <ac:spMkLst>
            <pc:docMk/>
            <pc:sldMk cId="1921992078" sldId="318"/>
            <ac:spMk id="2" creationId="{E3571036-883E-4E8F-99FE-216CE3DE42FE}"/>
          </ac:spMkLst>
        </pc:spChg>
        <pc:picChg chg="add mod">
          <ac:chgData name="gamneshruti@gmail.com" userId="012de4dca9b03f22" providerId="LiveId" clId="{9BE545E5-B381-4B0A-8E91-349CAE954CA3}" dt="2023-01-21T11:21:55.061" v="413" actId="1076"/>
          <ac:picMkLst>
            <pc:docMk/>
            <pc:sldMk cId="1921992078" sldId="318"/>
            <ac:picMk id="7170" creationId="{E84A253F-6EFA-B18D-C3B3-05ED38E4EC95}"/>
          </ac:picMkLst>
        </pc:picChg>
        <pc:picChg chg="add mod">
          <ac:chgData name="gamneshruti@gmail.com" userId="012de4dca9b03f22" providerId="LiveId" clId="{9BE545E5-B381-4B0A-8E91-349CAE954CA3}" dt="2023-01-21T11:22:01.855" v="415" actId="1076"/>
          <ac:picMkLst>
            <pc:docMk/>
            <pc:sldMk cId="1921992078" sldId="318"/>
            <ac:picMk id="7172" creationId="{2DE8ACB0-3225-9A9F-2234-2FED5462941E}"/>
          </ac:picMkLst>
        </pc:picChg>
      </pc:sldChg>
      <pc:sldChg chg="addSp delSp modSp new">
        <pc:chgData name="gamneshruti@gmail.com" userId="012de4dca9b03f22" providerId="LiveId" clId="{9BE545E5-B381-4B0A-8E91-349CAE954CA3}" dt="2023-01-21T11:23:24.657" v="434" actId="1076"/>
        <pc:sldMkLst>
          <pc:docMk/>
          <pc:sldMk cId="1069009942" sldId="319"/>
        </pc:sldMkLst>
        <pc:picChg chg="add mod">
          <ac:chgData name="gamneshruti@gmail.com" userId="012de4dca9b03f22" providerId="LiveId" clId="{9BE545E5-B381-4B0A-8E91-349CAE954CA3}" dt="2023-01-21T11:22:29.919" v="418" actId="1076"/>
          <ac:picMkLst>
            <pc:docMk/>
            <pc:sldMk cId="1069009942" sldId="319"/>
            <ac:picMk id="8194" creationId="{531B678B-350F-3588-ADD4-6420438A2F67}"/>
          </ac:picMkLst>
        </pc:picChg>
        <pc:picChg chg="add del mod">
          <ac:chgData name="gamneshruti@gmail.com" userId="012de4dca9b03f22" providerId="LiveId" clId="{9BE545E5-B381-4B0A-8E91-349CAE954CA3}" dt="2023-01-21T11:22:54.006" v="428" actId="478"/>
          <ac:picMkLst>
            <pc:docMk/>
            <pc:sldMk cId="1069009942" sldId="319"/>
            <ac:picMk id="8196" creationId="{C1795A02-2148-E420-055A-578C6B965093}"/>
          </ac:picMkLst>
        </pc:picChg>
        <pc:picChg chg="add del mod">
          <ac:chgData name="gamneshruti@gmail.com" userId="012de4dca9b03f22" providerId="LiveId" clId="{9BE545E5-B381-4B0A-8E91-349CAE954CA3}" dt="2023-01-21T11:22:54.006" v="428" actId="478"/>
          <ac:picMkLst>
            <pc:docMk/>
            <pc:sldMk cId="1069009942" sldId="319"/>
            <ac:picMk id="8198" creationId="{7F748DA7-C944-492A-3847-D3AEE39A0FCC}"/>
          </ac:picMkLst>
        </pc:picChg>
        <pc:picChg chg="add mod">
          <ac:chgData name="gamneshruti@gmail.com" userId="012de4dca9b03f22" providerId="LiveId" clId="{9BE545E5-B381-4B0A-8E91-349CAE954CA3}" dt="2023-01-21T11:23:01.113" v="430" actId="1076"/>
          <ac:picMkLst>
            <pc:docMk/>
            <pc:sldMk cId="1069009942" sldId="319"/>
            <ac:picMk id="8200" creationId="{CF2409FF-150A-A803-8191-927079F7F20A}"/>
          </ac:picMkLst>
        </pc:picChg>
        <pc:picChg chg="add mod">
          <ac:chgData name="gamneshruti@gmail.com" userId="012de4dca9b03f22" providerId="LiveId" clId="{9BE545E5-B381-4B0A-8E91-349CAE954CA3}" dt="2023-01-21T11:23:10.150" v="432" actId="1076"/>
          <ac:picMkLst>
            <pc:docMk/>
            <pc:sldMk cId="1069009942" sldId="319"/>
            <ac:picMk id="8202" creationId="{405850FB-ECF8-7701-5DA6-D150B51AC743}"/>
          </ac:picMkLst>
        </pc:picChg>
        <pc:picChg chg="add mod">
          <ac:chgData name="gamneshruti@gmail.com" userId="012de4dca9b03f22" providerId="LiveId" clId="{9BE545E5-B381-4B0A-8E91-349CAE954CA3}" dt="2023-01-21T11:23:24.657" v="434" actId="1076"/>
          <ac:picMkLst>
            <pc:docMk/>
            <pc:sldMk cId="1069009942" sldId="319"/>
            <ac:picMk id="8204" creationId="{61AD3D18-89C7-7393-8CA2-A2731B51AAA1}"/>
          </ac:picMkLst>
        </pc:picChg>
      </pc:sldChg>
      <pc:sldChg chg="addSp modSp new mod">
        <pc:chgData name="gamneshruti@gmail.com" userId="012de4dca9b03f22" providerId="LiveId" clId="{9BE545E5-B381-4B0A-8E91-349CAE954CA3}" dt="2023-01-21T11:25:10.620" v="471" actId="20577"/>
        <pc:sldMkLst>
          <pc:docMk/>
          <pc:sldMk cId="3278366280" sldId="320"/>
        </pc:sldMkLst>
        <pc:spChg chg="mod">
          <ac:chgData name="gamneshruti@gmail.com" userId="012de4dca9b03f22" providerId="LiveId" clId="{9BE545E5-B381-4B0A-8E91-349CAE954CA3}" dt="2023-01-21T11:25:10.620" v="471" actId="20577"/>
          <ac:spMkLst>
            <pc:docMk/>
            <pc:sldMk cId="3278366280" sldId="320"/>
            <ac:spMk id="2" creationId="{72C22560-952F-FB96-7796-3D53C398E777}"/>
          </ac:spMkLst>
        </pc:spChg>
        <pc:picChg chg="add mod">
          <ac:chgData name="gamneshruti@gmail.com" userId="012de4dca9b03f22" providerId="LiveId" clId="{9BE545E5-B381-4B0A-8E91-349CAE954CA3}" dt="2023-01-21T11:25:01.744" v="468" actId="14100"/>
          <ac:picMkLst>
            <pc:docMk/>
            <pc:sldMk cId="3278366280" sldId="320"/>
            <ac:picMk id="4" creationId="{29906D3B-4054-97AC-E22F-833555D01013}"/>
          </ac:picMkLst>
        </pc:picChg>
      </pc:sldChg>
      <pc:sldChg chg="addSp modSp new mod">
        <pc:chgData name="gamneshruti@gmail.com" userId="012de4dca9b03f22" providerId="LiveId" clId="{9BE545E5-B381-4B0A-8E91-349CAE954CA3}" dt="2023-01-21T15:39:33.902" v="497" actId="14100"/>
        <pc:sldMkLst>
          <pc:docMk/>
          <pc:sldMk cId="2876093496" sldId="321"/>
        </pc:sldMkLst>
        <pc:spChg chg="mod">
          <ac:chgData name="gamneshruti@gmail.com" userId="012de4dca9b03f22" providerId="LiveId" clId="{9BE545E5-B381-4B0A-8E91-349CAE954CA3}" dt="2023-01-21T15:39:33.902" v="497" actId="14100"/>
          <ac:spMkLst>
            <pc:docMk/>
            <pc:sldMk cId="2876093496" sldId="321"/>
            <ac:spMk id="2" creationId="{16A1EE54-001E-E0BB-8C9B-CAB6855266C0}"/>
          </ac:spMkLst>
        </pc:spChg>
        <pc:spChg chg="add mod">
          <ac:chgData name="gamneshruti@gmail.com" userId="012de4dca9b03f22" providerId="LiveId" clId="{9BE545E5-B381-4B0A-8E91-349CAE954CA3}" dt="2023-01-21T15:39:14.873" v="494" actId="1076"/>
          <ac:spMkLst>
            <pc:docMk/>
            <pc:sldMk cId="2876093496" sldId="321"/>
            <ac:spMk id="4" creationId="{121DD9BE-E560-6F80-872B-BBEE94A55B6B}"/>
          </ac:spMkLst>
        </pc:spChg>
        <pc:picChg chg="add mod">
          <ac:chgData name="gamneshruti@gmail.com" userId="012de4dca9b03f22" providerId="LiveId" clId="{9BE545E5-B381-4B0A-8E91-349CAE954CA3}" dt="2023-01-21T15:39:29.891" v="496" actId="14100"/>
          <ac:picMkLst>
            <pc:docMk/>
            <pc:sldMk cId="2876093496" sldId="321"/>
            <ac:picMk id="6" creationId="{4DC7D254-D150-DC38-5BF8-13F4AE7183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Housing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Shruti </a:t>
            </a:r>
            <a:r>
              <a:rPr lang="en-US" sz="1600" dirty="0" err="1"/>
              <a:t>gamne</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CCD4-0988-E753-AC2F-AF9EBD0C2C43}"/>
              </a:ext>
            </a:extLst>
          </p:cNvPr>
          <p:cNvSpPr>
            <a:spLocks noGrp="1"/>
          </p:cNvSpPr>
          <p:nvPr>
            <p:ph type="title"/>
          </p:nvPr>
        </p:nvSpPr>
        <p:spPr/>
        <p:txBody>
          <a:bodyPr/>
          <a:lstStyle/>
          <a:p>
            <a:r>
              <a:rPr lang="en-IN" dirty="0"/>
              <a:t>Statistics</a:t>
            </a:r>
          </a:p>
        </p:txBody>
      </p:sp>
      <p:pic>
        <p:nvPicPr>
          <p:cNvPr id="4" name="Picture 3">
            <a:extLst>
              <a:ext uri="{FF2B5EF4-FFF2-40B4-BE49-F238E27FC236}">
                <a16:creationId xmlns:a16="http://schemas.microsoft.com/office/drawing/2014/main" id="{74159D42-CD60-FD29-5ED4-E25EADFFB0C8}"/>
              </a:ext>
            </a:extLst>
          </p:cNvPr>
          <p:cNvPicPr>
            <a:picLocks noChangeAspect="1"/>
          </p:cNvPicPr>
          <p:nvPr/>
        </p:nvPicPr>
        <p:blipFill>
          <a:blip r:embed="rId2"/>
          <a:stretch>
            <a:fillRect/>
          </a:stretch>
        </p:blipFill>
        <p:spPr>
          <a:xfrm>
            <a:off x="0" y="1737360"/>
            <a:ext cx="12192000" cy="3963896"/>
          </a:xfrm>
          <a:prstGeom prst="rect">
            <a:avLst/>
          </a:prstGeom>
        </p:spPr>
      </p:pic>
    </p:spTree>
    <p:extLst>
      <p:ext uri="{BB962C8B-B14F-4D97-AF65-F5344CB8AC3E}">
        <p14:creationId xmlns:p14="http://schemas.microsoft.com/office/powerpoint/2010/main" val="359788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D1E8-B586-B948-16BF-AB27959F5621}"/>
              </a:ext>
            </a:extLst>
          </p:cNvPr>
          <p:cNvSpPr>
            <a:spLocks noGrp="1"/>
          </p:cNvSpPr>
          <p:nvPr>
            <p:ph type="title"/>
          </p:nvPr>
        </p:nvSpPr>
        <p:spPr/>
        <p:txBody>
          <a:bodyPr/>
          <a:lstStyle/>
          <a:p>
            <a:r>
              <a:rPr lang="en-IN" dirty="0"/>
              <a:t>To Check correlation</a:t>
            </a:r>
          </a:p>
        </p:txBody>
      </p:sp>
      <p:pic>
        <p:nvPicPr>
          <p:cNvPr id="4" name="Picture 3">
            <a:extLst>
              <a:ext uri="{FF2B5EF4-FFF2-40B4-BE49-F238E27FC236}">
                <a16:creationId xmlns:a16="http://schemas.microsoft.com/office/drawing/2014/main" id="{DC60E1F7-0F7B-A975-B1EF-6BBEA41D87E0}"/>
              </a:ext>
            </a:extLst>
          </p:cNvPr>
          <p:cNvPicPr>
            <a:picLocks noChangeAspect="1"/>
          </p:cNvPicPr>
          <p:nvPr/>
        </p:nvPicPr>
        <p:blipFill>
          <a:blip r:embed="rId2"/>
          <a:stretch>
            <a:fillRect/>
          </a:stretch>
        </p:blipFill>
        <p:spPr>
          <a:xfrm>
            <a:off x="401216" y="1819469"/>
            <a:ext cx="11010124" cy="4295209"/>
          </a:xfrm>
          <a:prstGeom prst="rect">
            <a:avLst/>
          </a:prstGeom>
        </p:spPr>
      </p:pic>
    </p:spTree>
    <p:extLst>
      <p:ext uri="{BB962C8B-B14F-4D97-AF65-F5344CB8AC3E}">
        <p14:creationId xmlns:p14="http://schemas.microsoft.com/office/powerpoint/2010/main" val="185115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1CDE-A82F-9991-0570-28A5DDCF93BC}"/>
              </a:ext>
            </a:extLst>
          </p:cNvPr>
          <p:cNvSpPr>
            <a:spLocks noGrp="1"/>
          </p:cNvSpPr>
          <p:nvPr>
            <p:ph type="title"/>
          </p:nvPr>
        </p:nvSpPr>
        <p:spPr/>
        <p:txBody>
          <a:bodyPr/>
          <a:lstStyle/>
          <a:p>
            <a:r>
              <a:rPr lang="en-IN" dirty="0"/>
              <a:t>Univariate Analysis-Boxplot</a:t>
            </a:r>
          </a:p>
        </p:txBody>
      </p:sp>
      <p:pic>
        <p:nvPicPr>
          <p:cNvPr id="1026" name="Picture 2">
            <a:extLst>
              <a:ext uri="{FF2B5EF4-FFF2-40B4-BE49-F238E27FC236}">
                <a16:creationId xmlns:a16="http://schemas.microsoft.com/office/drawing/2014/main" id="{8F497714-0857-585F-F05F-F5C66F38A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541" y="2443843"/>
            <a:ext cx="35718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0B11357-0B9D-F57C-097C-2758261DB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443843"/>
            <a:ext cx="3752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9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8591902-32A1-3314-65AA-FF2738DC1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812" y="204496"/>
            <a:ext cx="37528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BBADA93-9ED2-EF15-FEEB-A277EB61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520" y="204496"/>
            <a:ext cx="36290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0A1FF2A-4274-450F-0D95-D802B249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747" y="3110205"/>
            <a:ext cx="36290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EB962F2-B0B7-8EC1-2362-16871E745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665" y="3110205"/>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0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15DB-4B3E-2652-DEA9-CF7C43D68CD4}"/>
              </a:ext>
            </a:extLst>
          </p:cNvPr>
          <p:cNvSpPr>
            <a:spLocks noGrp="1"/>
          </p:cNvSpPr>
          <p:nvPr>
            <p:ph type="title"/>
          </p:nvPr>
        </p:nvSpPr>
        <p:spPr/>
        <p:txBody>
          <a:bodyPr/>
          <a:lstStyle/>
          <a:p>
            <a:r>
              <a:rPr lang="en-IN" dirty="0"/>
              <a:t>Count plot</a:t>
            </a:r>
          </a:p>
        </p:txBody>
      </p:sp>
      <p:pic>
        <p:nvPicPr>
          <p:cNvPr id="4098" name="Picture 2">
            <a:extLst>
              <a:ext uri="{FF2B5EF4-FFF2-40B4-BE49-F238E27FC236}">
                <a16:creationId xmlns:a16="http://schemas.microsoft.com/office/drawing/2014/main" id="{5EAABC17-7027-B9E8-4026-78910A2D5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181225"/>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CB387A5-953D-214B-AAD2-4EE87310F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225341"/>
            <a:ext cx="37623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73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756FE3D-C938-C1D6-7786-6371D15BD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28" y="352425"/>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B4DEB94-46F3-80CF-15A7-9DFB0008C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255" y="352425"/>
            <a:ext cx="3762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498D6C2-85DE-32C7-B019-F3683D408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878" y="3304172"/>
            <a:ext cx="3705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35C5AAC-C722-3C85-D1D9-3BA20135A0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255" y="3304172"/>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2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9903-2449-E440-FF81-74BD6CA227BC}"/>
              </a:ext>
            </a:extLst>
          </p:cNvPr>
          <p:cNvSpPr>
            <a:spLocks noGrp="1"/>
          </p:cNvSpPr>
          <p:nvPr>
            <p:ph type="title"/>
          </p:nvPr>
        </p:nvSpPr>
        <p:spPr/>
        <p:txBody>
          <a:bodyPr/>
          <a:lstStyle/>
          <a:p>
            <a:r>
              <a:rPr lang="en-IN" dirty="0"/>
              <a:t>To check skewness</a:t>
            </a:r>
          </a:p>
        </p:txBody>
      </p:sp>
      <p:pic>
        <p:nvPicPr>
          <p:cNvPr id="5122" name="Picture 2">
            <a:extLst>
              <a:ext uri="{FF2B5EF4-FFF2-40B4-BE49-F238E27FC236}">
                <a16:creationId xmlns:a16="http://schemas.microsoft.com/office/drawing/2014/main" id="{5F1CAB55-C4EF-C817-812D-CFF46F1D9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73729"/>
            <a:ext cx="37909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A75F425-78DC-1D82-DBCE-1CDFA3DC3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1616" y="2373729"/>
            <a:ext cx="35814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6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2487BAB-DBDA-FF60-0D29-508577FF1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732" y="304299"/>
            <a:ext cx="37338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B8B64B1-DC2A-5BB1-A6E3-9842D75F2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990" y="304299"/>
            <a:ext cx="40100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7775416-26F0-009B-426D-358B1BED1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357" y="3429000"/>
            <a:ext cx="36385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3C8FE758-AF38-EE0C-C756-0EE8E669EA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3990" y="3429000"/>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4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1036-883E-4E8F-99FE-216CE3DE42FE}"/>
              </a:ext>
            </a:extLst>
          </p:cNvPr>
          <p:cNvSpPr>
            <a:spLocks noGrp="1"/>
          </p:cNvSpPr>
          <p:nvPr>
            <p:ph type="title"/>
          </p:nvPr>
        </p:nvSpPr>
        <p:spPr/>
        <p:txBody>
          <a:bodyPr/>
          <a:lstStyle/>
          <a:p>
            <a:pPr algn="l"/>
            <a:r>
              <a:rPr lang="en-IN" b="1" i="0" dirty="0">
                <a:solidFill>
                  <a:srgbClr val="000000"/>
                </a:solidFill>
                <a:effectLst/>
                <a:latin typeface="Helvetica Neue"/>
              </a:rPr>
              <a:t>Bivariate Analysis</a:t>
            </a:r>
          </a:p>
        </p:txBody>
      </p:sp>
      <p:pic>
        <p:nvPicPr>
          <p:cNvPr id="7170" name="Picture 2">
            <a:extLst>
              <a:ext uri="{FF2B5EF4-FFF2-40B4-BE49-F238E27FC236}">
                <a16:creationId xmlns:a16="http://schemas.microsoft.com/office/drawing/2014/main" id="{E84A253F-6EFA-B18D-C3B3-05ED38E4E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448" y="2568742"/>
            <a:ext cx="37528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DE8ACB0-3225-9A9F-2234-2FED54629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568742"/>
            <a:ext cx="3752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99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31B678B-350F-3588-ADD4-6420438A2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06" y="595563"/>
            <a:ext cx="37528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CF2409FF-150A-A803-8191-927079F7F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1933" y="617621"/>
            <a:ext cx="37528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405850FB-ECF8-7701-5DA6-D150B51AC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743" y="3366838"/>
            <a:ext cx="38195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1AD3D18-89C7-7393-8CA2-A2731B51A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1933" y="3366838"/>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0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07E-9D82-B4E7-C20C-616806517D0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72889DB-DB8B-DABE-04FB-24C27EDAE0AE}"/>
              </a:ext>
            </a:extLst>
          </p:cNvPr>
          <p:cNvSpPr>
            <a:spLocks noGrp="1"/>
          </p:cNvSpPr>
          <p:nvPr>
            <p:ph idx="1"/>
          </p:nvPr>
        </p:nvSpPr>
        <p:spPr/>
        <p:txBody>
          <a:bodyPr>
            <a:normAutofit lnSpcReduction="10000"/>
          </a:bodyPr>
          <a:lstStyle/>
          <a:p>
            <a:pPr marL="457200">
              <a:lnSpc>
                <a:spcPct val="107000"/>
              </a:lnSpc>
              <a:spcAft>
                <a:spcPts val="800"/>
              </a:spcAft>
            </a:pPr>
            <a:r>
              <a:rPr lang="en-IN"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rPr>
              <a:t>House price prediction</a:t>
            </a:r>
            <a:r>
              <a:rPr lang="en-IN" sz="18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can help the developer determine the selling price of a house and can help the customer to arrange the right time to purchase a house. There are three factors that influence the price of a house which include physical conditions, concept and location</a:t>
            </a: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House price forecasting is an important topic of real estate. The literature attempts to derive useful knowledge from historical data of property markets. Machine learning techniques are applied to analyse historical property transactions to discover useful models for house buyers and sellers. Revealed is the high discrepancy between house prices in the most expensive and most affordable suburbs. Moreover, experiments demonstrate that the Multiple Linear Regression that is based on mean squared error measurement is a competitive approach.to maintain the transparency among customers and also the comparison can be made easy through this model. If customer finds the price of house at some given website higher than the price predicted by the model, so he can reject that house.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9398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2560-952F-FB96-7796-3D53C398E777}"/>
              </a:ext>
            </a:extLst>
          </p:cNvPr>
          <p:cNvSpPr>
            <a:spLocks noGrp="1"/>
          </p:cNvSpPr>
          <p:nvPr>
            <p:ph type="title"/>
          </p:nvPr>
        </p:nvSpPr>
        <p:spPr/>
        <p:txBody>
          <a:bodyPr/>
          <a:lstStyle/>
          <a:p>
            <a:r>
              <a:rPr lang="en-IN" dirty="0"/>
              <a:t>Training and testing of model</a:t>
            </a:r>
          </a:p>
        </p:txBody>
      </p:sp>
      <p:pic>
        <p:nvPicPr>
          <p:cNvPr id="4" name="Picture 3">
            <a:extLst>
              <a:ext uri="{FF2B5EF4-FFF2-40B4-BE49-F238E27FC236}">
                <a16:creationId xmlns:a16="http://schemas.microsoft.com/office/drawing/2014/main" id="{29906D3B-4054-97AC-E22F-833555D01013}"/>
              </a:ext>
            </a:extLst>
          </p:cNvPr>
          <p:cNvPicPr>
            <a:picLocks noChangeAspect="1"/>
          </p:cNvPicPr>
          <p:nvPr/>
        </p:nvPicPr>
        <p:blipFill>
          <a:blip r:embed="rId2"/>
          <a:stretch>
            <a:fillRect/>
          </a:stretch>
        </p:blipFill>
        <p:spPr>
          <a:xfrm>
            <a:off x="1215991" y="1876926"/>
            <a:ext cx="9760018" cy="3933308"/>
          </a:xfrm>
          <a:prstGeom prst="rect">
            <a:avLst/>
          </a:prstGeom>
        </p:spPr>
      </p:pic>
    </p:spTree>
    <p:extLst>
      <p:ext uri="{BB962C8B-B14F-4D97-AF65-F5344CB8AC3E}">
        <p14:creationId xmlns:p14="http://schemas.microsoft.com/office/powerpoint/2010/main" val="327836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EE54-001E-E0BB-8C9B-CAB6855266C0}"/>
              </a:ext>
            </a:extLst>
          </p:cNvPr>
          <p:cNvSpPr>
            <a:spLocks noGrp="1"/>
          </p:cNvSpPr>
          <p:nvPr>
            <p:ph type="title"/>
          </p:nvPr>
        </p:nvSpPr>
        <p:spPr>
          <a:xfrm>
            <a:off x="1097280" y="286603"/>
            <a:ext cx="10058400" cy="691566"/>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121DD9BE-E560-6F80-872B-BBEE94A55B6B}"/>
              </a:ext>
            </a:extLst>
          </p:cNvPr>
          <p:cNvSpPr txBox="1"/>
          <p:nvPr/>
        </p:nvSpPr>
        <p:spPr>
          <a:xfrm>
            <a:off x="1097280" y="978169"/>
            <a:ext cx="8049052" cy="1477328"/>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O</a:t>
            </a:r>
            <a:r>
              <a:rPr lang="en-IN" sz="1800" dirty="0">
                <a:effectLst/>
                <a:latin typeface="Calibri" panose="020F0502020204030204" pitchFamily="34" charset="0"/>
                <a:ea typeface="Calibri" panose="020F0502020204030204" pitchFamily="34" charset="0"/>
                <a:cs typeface="Times New Roman" panose="02020603050405020304" pitchFamily="18" charset="0"/>
              </a:rPr>
              <a:t>ur Aim is achieved as we have successfully ticked all our parameters as mentioned in our Aim Column. It is seen that the Linear Regression is the most effective model for our Dataset with 86% score.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4DC7D254-D150-DC38-5BF8-13F4AE7183C9}"/>
              </a:ext>
            </a:extLst>
          </p:cNvPr>
          <p:cNvPicPr>
            <a:picLocks noChangeAspect="1"/>
          </p:cNvPicPr>
          <p:nvPr/>
        </p:nvPicPr>
        <p:blipFill>
          <a:blip r:embed="rId2"/>
          <a:stretch>
            <a:fillRect/>
          </a:stretch>
        </p:blipFill>
        <p:spPr>
          <a:xfrm>
            <a:off x="691865" y="1884784"/>
            <a:ext cx="10477500" cy="3995047"/>
          </a:xfrm>
          <a:prstGeom prst="rect">
            <a:avLst/>
          </a:prstGeom>
        </p:spPr>
      </p:pic>
    </p:spTree>
    <p:extLst>
      <p:ext uri="{BB962C8B-B14F-4D97-AF65-F5344CB8AC3E}">
        <p14:creationId xmlns:p14="http://schemas.microsoft.com/office/powerpoint/2010/main" val="287609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374246"/>
          </a:xfrm>
        </p:spPr>
        <p:txBody>
          <a:bodyPr vert="horz" lIns="91440" tIns="45720" rIns="91440" bIns="45720" rtlCol="0">
            <a:normAutofit/>
          </a:bodyPr>
          <a:lstStyle/>
          <a:p>
            <a:r>
              <a:rPr lang="en-US" dirty="0"/>
              <a:t>Problem Statement</a:t>
            </a:r>
          </a:p>
        </p:txBody>
      </p:sp>
      <p:sp>
        <p:nvSpPr>
          <p:cNvPr id="5" name="Content Placeholder 4">
            <a:extLst>
              <a:ext uri="{FF2B5EF4-FFF2-40B4-BE49-F238E27FC236}">
                <a16:creationId xmlns:a16="http://schemas.microsoft.com/office/drawing/2014/main" id="{10DA534C-22B1-3C12-6103-6FF5C373812C}"/>
              </a:ext>
            </a:extLst>
          </p:cNvPr>
          <p:cNvSpPr>
            <a:spLocks noGrp="1"/>
          </p:cNvSpPr>
          <p:nvPr>
            <p:ph idx="1"/>
          </p:nvPr>
        </p:nvSpPr>
        <p:spPr>
          <a:xfrm>
            <a:off x="1097280" y="1894114"/>
            <a:ext cx="10058400" cy="4226768"/>
          </a:xfrm>
        </p:spPr>
        <p:txBody>
          <a:bodyPr>
            <a:normAutofit fontScale="850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p>
          <a:p>
            <a:r>
              <a:rPr lang="en-US" dirty="0"/>
              <a:t> For this company wants to know: </a:t>
            </a:r>
          </a:p>
          <a:p>
            <a:r>
              <a:rPr lang="en-US" dirty="0"/>
              <a:t>• Which variables are important to predict the price of variable? </a:t>
            </a:r>
          </a:p>
          <a:p>
            <a:r>
              <a:rPr lang="en-US" dirty="0"/>
              <a:t>• How do these variables describe the price of the house?</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F657-38A7-8558-486E-ACF1859F891C}"/>
              </a:ext>
            </a:extLst>
          </p:cNvPr>
          <p:cNvSpPr>
            <a:spLocks noGrp="1"/>
          </p:cNvSpPr>
          <p:nvPr>
            <p:ph type="title"/>
          </p:nvPr>
        </p:nvSpPr>
        <p:spPr/>
        <p:txBody>
          <a:bodyPr>
            <a:normAutofit/>
          </a:bodyPr>
          <a:lstStyle/>
          <a:p>
            <a:r>
              <a:rPr lang="en-IN" dirty="0"/>
              <a:t>DATASET</a:t>
            </a:r>
            <a:br>
              <a:rPr lang="en-IN" dirty="0"/>
            </a:br>
            <a:r>
              <a:rPr lang="en-IN" sz="2700" dirty="0"/>
              <a:t>Housing dataset(1460 rows,81 columns</a:t>
            </a:r>
            <a:r>
              <a:rPr lang="en-IN" dirty="0"/>
              <a:t>)</a:t>
            </a:r>
          </a:p>
        </p:txBody>
      </p:sp>
      <p:pic>
        <p:nvPicPr>
          <p:cNvPr id="5" name="Content Placeholder 4">
            <a:extLst>
              <a:ext uri="{FF2B5EF4-FFF2-40B4-BE49-F238E27FC236}">
                <a16:creationId xmlns:a16="http://schemas.microsoft.com/office/drawing/2014/main" id="{50811066-04DE-3E3C-C8EE-0AF5402D6399}"/>
              </a:ext>
            </a:extLst>
          </p:cNvPr>
          <p:cNvPicPr>
            <a:picLocks noGrp="1" noChangeAspect="1"/>
          </p:cNvPicPr>
          <p:nvPr>
            <p:ph idx="1"/>
          </p:nvPr>
        </p:nvPicPr>
        <p:blipFill>
          <a:blip r:embed="rId2"/>
          <a:stretch>
            <a:fillRect/>
          </a:stretch>
        </p:blipFill>
        <p:spPr>
          <a:xfrm>
            <a:off x="1166327" y="1874935"/>
            <a:ext cx="10058400" cy="3760788"/>
          </a:xfrm>
        </p:spPr>
      </p:pic>
    </p:spTree>
    <p:extLst>
      <p:ext uri="{BB962C8B-B14F-4D97-AF65-F5344CB8AC3E}">
        <p14:creationId xmlns:p14="http://schemas.microsoft.com/office/powerpoint/2010/main" val="275263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4E3C-F1AA-5BBB-1C9D-895ACF27DFC5}"/>
              </a:ext>
            </a:extLst>
          </p:cNvPr>
          <p:cNvSpPr>
            <a:spLocks noGrp="1"/>
          </p:cNvSpPr>
          <p:nvPr>
            <p:ph type="title"/>
          </p:nvPr>
        </p:nvSpPr>
        <p:spPr/>
        <p:txBody>
          <a:bodyPr/>
          <a:lstStyle/>
          <a:p>
            <a:r>
              <a:rPr lang="en-IN" dirty="0"/>
              <a:t>Checking missing/null values</a:t>
            </a:r>
          </a:p>
        </p:txBody>
      </p:sp>
      <p:pic>
        <p:nvPicPr>
          <p:cNvPr id="5" name="Content Placeholder 4">
            <a:extLst>
              <a:ext uri="{FF2B5EF4-FFF2-40B4-BE49-F238E27FC236}">
                <a16:creationId xmlns:a16="http://schemas.microsoft.com/office/drawing/2014/main" id="{10B5A7DD-B47A-39D1-A2AB-ED2D13509DD7}"/>
              </a:ext>
            </a:extLst>
          </p:cNvPr>
          <p:cNvPicPr>
            <a:picLocks noGrp="1" noChangeAspect="1"/>
          </p:cNvPicPr>
          <p:nvPr>
            <p:ph idx="1"/>
          </p:nvPr>
        </p:nvPicPr>
        <p:blipFill>
          <a:blip r:embed="rId2"/>
          <a:stretch>
            <a:fillRect/>
          </a:stretch>
        </p:blipFill>
        <p:spPr>
          <a:xfrm>
            <a:off x="1175658" y="1893596"/>
            <a:ext cx="10161036" cy="3760788"/>
          </a:xfrm>
        </p:spPr>
      </p:pic>
    </p:spTree>
    <p:extLst>
      <p:ext uri="{BB962C8B-B14F-4D97-AF65-F5344CB8AC3E}">
        <p14:creationId xmlns:p14="http://schemas.microsoft.com/office/powerpoint/2010/main" val="185355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0E2B9-A78C-8429-128A-3D0E2E875A55}"/>
              </a:ext>
            </a:extLst>
          </p:cNvPr>
          <p:cNvPicPr>
            <a:picLocks noChangeAspect="1"/>
          </p:cNvPicPr>
          <p:nvPr/>
        </p:nvPicPr>
        <p:blipFill>
          <a:blip r:embed="rId2"/>
          <a:stretch>
            <a:fillRect/>
          </a:stretch>
        </p:blipFill>
        <p:spPr>
          <a:xfrm>
            <a:off x="1090612" y="466725"/>
            <a:ext cx="10010775" cy="5700810"/>
          </a:xfrm>
          <a:prstGeom prst="rect">
            <a:avLst/>
          </a:prstGeom>
        </p:spPr>
      </p:pic>
    </p:spTree>
    <p:extLst>
      <p:ext uri="{BB962C8B-B14F-4D97-AF65-F5344CB8AC3E}">
        <p14:creationId xmlns:p14="http://schemas.microsoft.com/office/powerpoint/2010/main" val="116086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6C6-D5DD-82DD-4CBA-67C3437BCA15}"/>
              </a:ext>
            </a:extLst>
          </p:cNvPr>
          <p:cNvSpPr>
            <a:spLocks noGrp="1"/>
          </p:cNvSpPr>
          <p:nvPr>
            <p:ph type="title"/>
          </p:nvPr>
        </p:nvSpPr>
        <p:spPr/>
        <p:txBody>
          <a:bodyPr/>
          <a:lstStyle/>
          <a:p>
            <a:r>
              <a:rPr lang="en-IN" dirty="0"/>
              <a:t>Dropping of columns</a:t>
            </a:r>
          </a:p>
        </p:txBody>
      </p:sp>
      <p:pic>
        <p:nvPicPr>
          <p:cNvPr id="5" name="Content Placeholder 4">
            <a:extLst>
              <a:ext uri="{FF2B5EF4-FFF2-40B4-BE49-F238E27FC236}">
                <a16:creationId xmlns:a16="http://schemas.microsoft.com/office/drawing/2014/main" id="{282A969E-4FFF-9384-5338-2929C0FA5C14}"/>
              </a:ext>
            </a:extLst>
          </p:cNvPr>
          <p:cNvPicPr>
            <a:picLocks noGrp="1" noChangeAspect="1"/>
          </p:cNvPicPr>
          <p:nvPr>
            <p:ph idx="1"/>
          </p:nvPr>
        </p:nvPicPr>
        <p:blipFill>
          <a:blip r:embed="rId2"/>
          <a:stretch>
            <a:fillRect/>
          </a:stretch>
        </p:blipFill>
        <p:spPr>
          <a:xfrm>
            <a:off x="1097280" y="1903445"/>
            <a:ext cx="9635007" cy="3909559"/>
          </a:xfrm>
        </p:spPr>
      </p:pic>
    </p:spTree>
    <p:extLst>
      <p:ext uri="{BB962C8B-B14F-4D97-AF65-F5344CB8AC3E}">
        <p14:creationId xmlns:p14="http://schemas.microsoft.com/office/powerpoint/2010/main" val="357853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C482-C2C6-0A65-37DE-E8F07A3F06A1}"/>
              </a:ext>
            </a:extLst>
          </p:cNvPr>
          <p:cNvSpPr>
            <a:spLocks noGrp="1"/>
          </p:cNvSpPr>
          <p:nvPr>
            <p:ph type="title"/>
          </p:nvPr>
        </p:nvSpPr>
        <p:spPr/>
        <p:txBody>
          <a:bodyPr/>
          <a:lstStyle/>
          <a:p>
            <a:r>
              <a:rPr lang="en-IN" dirty="0"/>
              <a:t>Encoding string/categorical values</a:t>
            </a:r>
          </a:p>
        </p:txBody>
      </p:sp>
      <p:pic>
        <p:nvPicPr>
          <p:cNvPr id="7" name="Content Placeholder 6">
            <a:extLst>
              <a:ext uri="{FF2B5EF4-FFF2-40B4-BE49-F238E27FC236}">
                <a16:creationId xmlns:a16="http://schemas.microsoft.com/office/drawing/2014/main" id="{805C6935-E616-B1AB-2F9D-9673EA8682D0}"/>
              </a:ext>
            </a:extLst>
          </p:cNvPr>
          <p:cNvPicPr>
            <a:picLocks noGrp="1" noChangeAspect="1"/>
          </p:cNvPicPr>
          <p:nvPr>
            <p:ph idx="1"/>
          </p:nvPr>
        </p:nvPicPr>
        <p:blipFill>
          <a:blip r:embed="rId2"/>
          <a:stretch>
            <a:fillRect/>
          </a:stretch>
        </p:blipFill>
        <p:spPr>
          <a:xfrm>
            <a:off x="914400" y="1847461"/>
            <a:ext cx="10241280" cy="4142792"/>
          </a:xfrm>
        </p:spPr>
      </p:pic>
    </p:spTree>
    <p:extLst>
      <p:ext uri="{BB962C8B-B14F-4D97-AF65-F5344CB8AC3E}">
        <p14:creationId xmlns:p14="http://schemas.microsoft.com/office/powerpoint/2010/main" val="306709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3207-ADA3-5FFA-23CF-0CB9CC5BD79C}"/>
              </a:ext>
            </a:extLst>
          </p:cNvPr>
          <p:cNvSpPr>
            <a:spLocks noGrp="1"/>
          </p:cNvSpPr>
          <p:nvPr>
            <p:ph type="title"/>
          </p:nvPr>
        </p:nvSpPr>
        <p:spPr/>
        <p:txBody>
          <a:bodyPr/>
          <a:lstStyle/>
          <a:p>
            <a:r>
              <a:rPr lang="en-IN" dirty="0"/>
              <a:t>Filling null values with median</a:t>
            </a:r>
          </a:p>
        </p:txBody>
      </p:sp>
      <p:pic>
        <p:nvPicPr>
          <p:cNvPr id="5" name="Content Placeholder 4">
            <a:extLst>
              <a:ext uri="{FF2B5EF4-FFF2-40B4-BE49-F238E27FC236}">
                <a16:creationId xmlns:a16="http://schemas.microsoft.com/office/drawing/2014/main" id="{F6A10630-636D-34E9-8FA4-C71A1EDBF7A8}"/>
              </a:ext>
            </a:extLst>
          </p:cNvPr>
          <p:cNvPicPr>
            <a:picLocks noGrp="1" noChangeAspect="1"/>
          </p:cNvPicPr>
          <p:nvPr>
            <p:ph idx="1"/>
          </p:nvPr>
        </p:nvPicPr>
        <p:blipFill>
          <a:blip r:embed="rId2"/>
          <a:stretch>
            <a:fillRect/>
          </a:stretch>
        </p:blipFill>
        <p:spPr>
          <a:xfrm>
            <a:off x="1007706" y="1894114"/>
            <a:ext cx="10147974" cy="4208106"/>
          </a:xfrm>
        </p:spPr>
      </p:pic>
    </p:spTree>
    <p:extLst>
      <p:ext uri="{BB962C8B-B14F-4D97-AF65-F5344CB8AC3E}">
        <p14:creationId xmlns:p14="http://schemas.microsoft.com/office/powerpoint/2010/main" val="287561625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purl.org/dc/terms/"/>
    <ds:schemaRef ds:uri="http://schemas.microsoft.com/office/infopath/2007/PartnerControls"/>
    <ds:schemaRef ds:uri="16c05727-aa75-4e4a-9b5f-8a80a1165891"/>
    <ds:schemaRef ds:uri="http://purl.org/dc/dcmitype/"/>
    <ds:schemaRef ds:uri="http://schemas.microsoft.com/office/2006/documentManagement/types"/>
    <ds:schemaRef ds:uri="http://schemas.openxmlformats.org/package/2006/metadata/core-propertie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{FA9221A1-2F6A-4A61-9F5F-EF1EC76FE29A}tf22712842_win32</Template>
  <TotalTime>295</TotalTime>
  <Words>551</Words>
  <Application>Microsoft Office PowerPoint</Application>
  <PresentationFormat>Widescreen</PresentationFormat>
  <Paragraphs>24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Franklin Gothic Book</vt:lpstr>
      <vt:lpstr>Helvetica Neue</vt:lpstr>
      <vt:lpstr>1_RetrospectVTI</vt:lpstr>
      <vt:lpstr>Housing Project</vt:lpstr>
      <vt:lpstr>INTRODUCTION</vt:lpstr>
      <vt:lpstr>Problem Statement</vt:lpstr>
      <vt:lpstr>DATASET Housing dataset(1460 rows,81 columns)</vt:lpstr>
      <vt:lpstr>Checking missing/null values</vt:lpstr>
      <vt:lpstr>PowerPoint Presentation</vt:lpstr>
      <vt:lpstr>Dropping of columns</vt:lpstr>
      <vt:lpstr>Encoding string/categorical values</vt:lpstr>
      <vt:lpstr>Filling null values with median</vt:lpstr>
      <vt:lpstr>Statistics</vt:lpstr>
      <vt:lpstr>To Check correlation</vt:lpstr>
      <vt:lpstr>Univariate Analysis-Boxplot</vt:lpstr>
      <vt:lpstr>PowerPoint Presentation</vt:lpstr>
      <vt:lpstr>Count plot</vt:lpstr>
      <vt:lpstr>PowerPoint Presentation</vt:lpstr>
      <vt:lpstr>To check skewness</vt:lpstr>
      <vt:lpstr>PowerPoint Presentation</vt:lpstr>
      <vt:lpstr>Bivariate Analysis</vt:lpstr>
      <vt:lpstr>PowerPoint Presentation</vt:lpstr>
      <vt:lpstr>Training and testing of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gamneshruti@gmail.com</dc:creator>
  <cp:lastModifiedBy>gamneshruti@gmail.com</cp:lastModifiedBy>
  <cp:revision>1</cp:revision>
  <dcterms:created xsi:type="dcterms:W3CDTF">2023-01-21T10:44:18Z</dcterms:created>
  <dcterms:modified xsi:type="dcterms:W3CDTF">2023-01-21T15:39:35Z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