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68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 algn="ctr">
              <a:buNone/>
              <a:defRPr sz="1322"/>
            </a:lvl2pPr>
            <a:lvl3pPr marL="755660" indent="0" algn="ctr">
              <a:buNone/>
              <a:defRPr sz="1322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2" y="1188156"/>
            <a:ext cx="1629370" cy="8435904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967" y="1188156"/>
            <a:ext cx="4699198" cy="84359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6234113" y="521931"/>
            <a:ext cx="0" cy="5667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8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b="0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746" y="3564467"/>
            <a:ext cx="2947035" cy="6273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131" y="3564467"/>
            <a:ext cx="2947035" cy="6273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6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18" b="0" cap="none" baseline="0">
                <a:solidFill>
                  <a:schemeClr val="accent1"/>
                </a:solidFill>
                <a:latin typeface="+mn-lt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" y="4627551"/>
            <a:ext cx="2947035" cy="5210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2131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1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marL="0" lvl="0" indent="0" algn="l" defTabSz="755660" rtl="0" eaLnBrk="1" latinLnBrk="0" hangingPunct="1">
              <a:lnSpc>
                <a:spcPct val="90000"/>
              </a:lnSpc>
              <a:spcBef>
                <a:spcPts val="1488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2131" y="4627551"/>
            <a:ext cx="2947035" cy="5210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4746" y="735205"/>
            <a:ext cx="2720340" cy="270899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109" y="1283208"/>
            <a:ext cx="3519440" cy="8084210"/>
          </a:xfrm>
        </p:spPr>
        <p:txBody>
          <a:bodyPr>
            <a:normAutofit/>
          </a:bodyPr>
          <a:lstStyle>
            <a:lvl1pPr>
              <a:defRPr sz="1653"/>
            </a:lvl1pPr>
            <a:lvl2pPr>
              <a:defRPr sz="1322"/>
            </a:lvl2pPr>
            <a:lvl3pPr>
              <a:defRPr sz="992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46" y="3520037"/>
            <a:ext cx="2720340" cy="586639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96"/>
              </a:spcBef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41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7554611" cy="712893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6778" y="7734141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3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7" y="3564467"/>
            <a:ext cx="6024420" cy="62734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747" y="10089505"/>
            <a:ext cx="133512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0" y="10089505"/>
            <a:ext cx="3657675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6889" y="10089505"/>
            <a:ext cx="60347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281" y="1288453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3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755660" rtl="0" eaLnBrk="1" latinLnBrk="0" hangingPunct="1">
        <a:lnSpc>
          <a:spcPct val="80000"/>
        </a:lnSpc>
        <a:spcBef>
          <a:spcPct val="0"/>
        </a:spcBef>
        <a:buNone/>
        <a:defRPr sz="3636" kern="1200" cap="all" spc="8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75566" indent="-75566" algn="l" defTabSz="755660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21914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370273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491179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64231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755660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876566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005028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1125934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E0D-3C12-F65A-BC79-6B5B1B5CE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Cause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0A0E6-5ACB-9EB7-2032-1AAD5C0C0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Submitted by : Shruti </a:t>
            </a:r>
            <a:r>
              <a:rPr lang="en-IN" sz="2400" dirty="0" err="1"/>
              <a:t>gamne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2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398012"/>
            <a:ext cx="4925695" cy="355600"/>
          </a:xfrm>
          <a:custGeom>
            <a:avLst/>
            <a:gdLst/>
            <a:ahLst/>
            <a:cxnLst/>
            <a:rect l="l" t="t" r="r" b="b"/>
            <a:pathLst>
              <a:path w="4925695" h="355600">
                <a:moveTo>
                  <a:pt x="0" y="355604"/>
                </a:moveTo>
                <a:lnTo>
                  <a:pt x="4925445" y="355604"/>
                </a:lnTo>
                <a:lnTo>
                  <a:pt x="492544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778945"/>
            <a:ext cx="5199380" cy="356235"/>
          </a:xfrm>
          <a:custGeom>
            <a:avLst/>
            <a:gdLst/>
            <a:ahLst/>
            <a:cxnLst/>
            <a:rect l="l" t="t" r="r" b="b"/>
            <a:pathLst>
              <a:path w="5199380" h="356235">
                <a:moveTo>
                  <a:pt x="0" y="355914"/>
                </a:moveTo>
                <a:lnTo>
                  <a:pt x="5198760" y="355914"/>
                </a:lnTo>
                <a:lnTo>
                  <a:pt x="51987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2160210"/>
            <a:ext cx="1729105" cy="356235"/>
          </a:xfrm>
          <a:custGeom>
            <a:avLst/>
            <a:gdLst/>
            <a:ahLst/>
            <a:cxnLst/>
            <a:rect l="l" t="t" r="r" b="b"/>
            <a:pathLst>
              <a:path w="1729105" h="356235">
                <a:moveTo>
                  <a:pt x="0" y="355924"/>
                </a:moveTo>
                <a:lnTo>
                  <a:pt x="1728859" y="355924"/>
                </a:lnTo>
                <a:lnTo>
                  <a:pt x="1728859" y="0"/>
                </a:lnTo>
                <a:lnTo>
                  <a:pt x="0" y="0"/>
                </a:lnTo>
                <a:lnTo>
                  <a:pt x="0" y="3559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1427907"/>
            <a:ext cx="522414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SEP</a:t>
            </a:r>
            <a:r>
              <a:rPr sz="2400" spc="20" dirty="0">
                <a:latin typeface="Arial Rounded MT Bold"/>
                <a:cs typeface="Arial Rounded MT Bold"/>
              </a:rPr>
              <a:t>RA</a:t>
            </a:r>
            <a:r>
              <a:rPr sz="2400" dirty="0">
                <a:latin typeface="Arial Rounded MT Bold"/>
                <a:cs typeface="Arial Rounded MT Bold"/>
              </a:rPr>
              <a:t>TI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F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331" y="7457491"/>
            <a:ext cx="5727065" cy="185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TOLD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293" y="2755900"/>
            <a:ext cx="6407139" cy="416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697095" cy="355600"/>
          </a:xfrm>
          <a:custGeom>
            <a:avLst/>
            <a:gdLst/>
            <a:ahLst/>
            <a:cxnLst/>
            <a:rect l="l" t="t" r="r" b="b"/>
            <a:pathLst>
              <a:path w="4697095" h="355600">
                <a:moveTo>
                  <a:pt x="0" y="355604"/>
                </a:moveTo>
                <a:lnTo>
                  <a:pt x="4696480" y="355604"/>
                </a:lnTo>
                <a:lnTo>
                  <a:pt x="4696480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331" y="944926"/>
            <a:ext cx="49193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20" dirty="0">
                <a:latin typeface="Arial Rounded MT Bold"/>
                <a:cs typeface="Arial Rounded MT Bold"/>
              </a:rPr>
              <a:t>CR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31" y="7237092"/>
            <a:ext cx="5715000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cr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CR</a:t>
            </a:r>
            <a:r>
              <a:rPr sz="1600" b="1" spc="20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BE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mm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547370">
              <a:lnSpc>
                <a:spcPct val="104200"/>
              </a:lnSpc>
              <a:spcBef>
                <a:spcPts val="70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un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6</a:t>
            </a:r>
            <a:r>
              <a:rPr sz="1600" b="1" spc="25" dirty="0">
                <a:latin typeface="Calibri"/>
                <a:cs typeface="Calibri"/>
              </a:rPr>
              <a:t>1</a:t>
            </a:r>
            <a:r>
              <a:rPr sz="1600" b="1" spc="-25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p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125095">
              <a:lnSpc>
                <a:spcPct val="101600"/>
              </a:lnSpc>
              <a:spcBef>
                <a:spcPts val="75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nd</a:t>
            </a:r>
            <a:r>
              <a:rPr sz="1600" b="1" spc="4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ev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ax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4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Q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25" dirty="0">
                <a:latin typeface="Calibri"/>
                <a:cs typeface="Calibri"/>
              </a:rPr>
              <a:t>r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ve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879590"/>
            <a:ext cx="6457949" cy="519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102"/>
            <a:ext cx="3133090" cy="432434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IS</a:t>
            </a:r>
            <a:r>
              <a:rPr sz="2400" b="1" dirty="0">
                <a:latin typeface="Arial Black"/>
                <a:cs typeface="Arial Black"/>
              </a:rPr>
              <a:t>U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IZ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TI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5" dirty="0">
                <a:latin typeface="Arial Black"/>
                <a:cs typeface="Arial Black"/>
              </a:rPr>
              <a:t>S: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095" y="2096413"/>
            <a:ext cx="472186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NOW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ET</a:t>
            </a:r>
            <a:r>
              <a:rPr sz="2400" b="1" spc="-20" dirty="0">
                <a:latin typeface="Arial Black"/>
                <a:cs typeface="Arial Black"/>
              </a:rPr>
              <a:t>’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15" dirty="0">
                <a:latin typeface="Arial Black"/>
                <a:cs typeface="Arial Black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LL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F</a:t>
            </a:r>
            <a:r>
              <a:rPr sz="2400" b="1" spc="-20" dirty="0">
                <a:latin typeface="Arial Black"/>
                <a:cs typeface="Arial Black"/>
              </a:rPr>
              <a:t>AC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103861"/>
            <a:ext cx="6267449" cy="5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1000741"/>
            <a:ext cx="5664835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96790" algn="l"/>
              </a:tabLst>
            </a:pP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10" dirty="0">
                <a:latin typeface="Arial Black"/>
                <a:cs typeface="Arial Black"/>
              </a:rPr>
              <a:t>S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5" dirty="0">
                <a:latin typeface="Arial Black"/>
                <a:cs typeface="Arial Black"/>
              </a:rPr>
              <a:t>O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26800"/>
              </a:lnSpc>
              <a:spcBef>
                <a:spcPts val="80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NT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C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dirty="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  <a:p>
            <a:pPr marL="12700" marR="1242695">
              <a:lnSpc>
                <a:spcPts val="3650"/>
              </a:lnSpc>
              <a:spcBef>
                <a:spcPts val="250"/>
              </a:spcBef>
            </a:pP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TE</a:t>
            </a:r>
            <a:r>
              <a:rPr sz="2400" b="1" spc="-20" dirty="0">
                <a:latin typeface="Arial Black"/>
                <a:cs typeface="Arial Black"/>
              </a:rPr>
              <a:t>RR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5" dirty="0">
                <a:latin typeface="Arial Black"/>
                <a:cs typeface="Arial Black"/>
              </a:rPr>
              <a:t>F</a:t>
            </a:r>
            <a:r>
              <a:rPr sz="2400" b="1" dirty="0">
                <a:latin typeface="Arial Black"/>
                <a:cs typeface="Arial Black"/>
              </a:rPr>
              <a:t>-H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M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320"/>
              </a:spcBef>
              <a:buFont typeface="Arial Black"/>
              <a:buAutoNum type="arabicPeriod" startAt="4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CR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C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SES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980" y="51435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639044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5030" y="7785100"/>
            <a:ext cx="5388610" cy="105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00"/>
              </a:lnSpc>
            </a:pPr>
            <a:r>
              <a:rPr sz="2800" b="1" spc="10" dirty="0">
                <a:highlight>
                  <a:srgbClr val="C0C0C0"/>
                </a:highlight>
                <a:latin typeface="Arial Black"/>
                <a:cs typeface="Arial Black"/>
              </a:rPr>
              <a:t>NO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W</a:t>
            </a:r>
            <a:r>
              <a:rPr sz="2800" b="1" spc="24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-30" dirty="0">
                <a:highlight>
                  <a:srgbClr val="C0C0C0"/>
                </a:highlight>
                <a:latin typeface="Arial Black"/>
                <a:cs typeface="Arial Black"/>
              </a:rPr>
              <a:t>D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O</a:t>
            </a:r>
            <a:r>
              <a:rPr sz="2800" b="1" spc="26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T</a:t>
            </a:r>
            <a:r>
              <a:rPr sz="2800" b="1" spc="10" dirty="0">
                <a:highlight>
                  <a:srgbClr val="C0C0C0"/>
                </a:highlight>
                <a:latin typeface="Arial Black"/>
                <a:cs typeface="Arial Black"/>
              </a:rPr>
              <a:t>H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E</a:t>
            </a:r>
            <a:r>
              <a:rPr sz="2800" b="1" spc="22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-30" dirty="0">
                <a:highlight>
                  <a:srgbClr val="C0C0C0"/>
                </a:highlight>
                <a:latin typeface="Arial Black"/>
                <a:cs typeface="Arial Black"/>
              </a:rPr>
              <a:t>A</a:t>
            </a:r>
            <a:r>
              <a:rPr sz="2800" b="1" spc="10" dirty="0">
                <a:highlight>
                  <a:srgbClr val="C0C0C0"/>
                </a:highlight>
                <a:latin typeface="Arial Black"/>
                <a:cs typeface="Arial Black"/>
              </a:rPr>
              <a:t>N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A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L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Y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S</a:t>
            </a:r>
            <a:r>
              <a:rPr sz="2800" b="1" spc="5" dirty="0">
                <a:highlight>
                  <a:srgbClr val="C0C0C0"/>
                </a:highlight>
                <a:latin typeface="Arial Black"/>
                <a:cs typeface="Arial Black"/>
              </a:rPr>
              <a:t>I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S</a:t>
            </a:r>
            <a:r>
              <a:rPr sz="2800" b="1" spc="22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A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S</a:t>
            </a:r>
            <a:r>
              <a:rPr sz="2800" b="1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PE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R</a:t>
            </a:r>
            <a:r>
              <a:rPr sz="2800" b="1" spc="26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T</a:t>
            </a:r>
            <a:r>
              <a:rPr sz="2800" b="1" spc="10" dirty="0">
                <a:highlight>
                  <a:srgbClr val="C0C0C0"/>
                </a:highlight>
                <a:latin typeface="Arial Black"/>
                <a:cs typeface="Arial Black"/>
              </a:rPr>
              <a:t>H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E</a:t>
            </a:r>
            <a:r>
              <a:rPr sz="2800" b="1" spc="22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D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E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A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T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H</a:t>
            </a:r>
            <a:r>
              <a:rPr sz="2800" b="1" spc="26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B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Y</a:t>
            </a:r>
            <a:endParaRPr sz="2800" dirty="0">
              <a:highlight>
                <a:srgbClr val="C0C0C0"/>
              </a:highlight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30" y="9092245"/>
            <a:ext cx="2332355" cy="430887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D</a:t>
            </a:r>
            <a:r>
              <a:rPr sz="2800" b="1" spc="5" dirty="0">
                <a:highlight>
                  <a:srgbClr val="C0C0C0"/>
                </a:highlight>
                <a:latin typeface="Arial Black"/>
                <a:cs typeface="Arial Black"/>
              </a:rPr>
              <a:t>I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SE</a:t>
            </a:r>
            <a:r>
              <a:rPr sz="2800" b="1" spc="20" dirty="0">
                <a:highlight>
                  <a:srgbClr val="C0C0C0"/>
                </a:highlight>
                <a:latin typeface="Arial Black"/>
                <a:cs typeface="Arial Black"/>
              </a:rPr>
              <a:t>A</a:t>
            </a:r>
            <a:r>
              <a:rPr sz="2800" b="1" spc="-20" dirty="0">
                <a:highlight>
                  <a:srgbClr val="C0C0C0"/>
                </a:highlight>
                <a:latin typeface="Arial Black"/>
                <a:cs typeface="Arial Black"/>
              </a:rPr>
              <a:t>SE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S</a:t>
            </a:r>
            <a:r>
              <a:rPr sz="2800" b="1" spc="22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b="1" spc="15" dirty="0">
                <a:highlight>
                  <a:srgbClr val="C0C0C0"/>
                </a:highlight>
                <a:latin typeface="Arial Black"/>
                <a:cs typeface="Arial Black"/>
              </a:rPr>
              <a:t>:</a:t>
            </a:r>
            <a:r>
              <a:rPr sz="2800" b="1" dirty="0">
                <a:highlight>
                  <a:srgbClr val="C0C0C0"/>
                </a:highlight>
                <a:latin typeface="Arial Black"/>
                <a:cs typeface="Arial Black"/>
              </a:rPr>
              <a:t>-</a:t>
            </a:r>
            <a:endParaRPr sz="2800" dirty="0">
              <a:highlight>
                <a:srgbClr val="C0C0C0"/>
              </a:highlight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2131670"/>
            <a:ext cx="524891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-10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ONE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OU</a:t>
            </a:r>
            <a:r>
              <a:rPr sz="2400" b="1" spc="15" dirty="0">
                <a:latin typeface="Arial Black"/>
                <a:cs typeface="Arial Black"/>
              </a:rPr>
              <a:t>P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Y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R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</a:t>
            </a:r>
            <a:r>
              <a:rPr sz="2400" b="1" dirty="0">
                <a:latin typeface="Arial Black"/>
                <a:cs typeface="Arial Black"/>
              </a:rPr>
              <a:t>OUN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BA</a:t>
            </a:r>
            <a:r>
              <a:rPr sz="2400" b="1" spc="10" dirty="0">
                <a:latin typeface="Arial Black"/>
                <a:cs typeface="Arial Black"/>
              </a:rPr>
              <a:t>SI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35" dirty="0">
                <a:latin typeface="Arial Black"/>
                <a:cs typeface="Arial Black"/>
              </a:rPr>
              <a:t>S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103852"/>
            <a:ext cx="6369039" cy="5429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1683207"/>
            <a:ext cx="5721350" cy="79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W</a:t>
            </a:r>
            <a:r>
              <a:rPr sz="2600" spc="1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DO</a:t>
            </a:r>
            <a:r>
              <a:rPr sz="2600" spc="-2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P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L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600" spc="30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G</a:t>
            </a:r>
            <a:r>
              <a:rPr sz="2600" spc="-1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F</a:t>
            </a:r>
            <a:r>
              <a:rPr sz="2600" spc="-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</a:t>
            </a:r>
            <a:r>
              <a:rPr sz="2600" spc="1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H</a:t>
            </a:r>
            <a:r>
              <a:rPr sz="2600" spc="-1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B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Y</a:t>
            </a:r>
            <a:r>
              <a:rPr sz="26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600" spc="20" dirty="0">
                <a:highlight>
                  <a:srgbClr val="C0C0C0"/>
                </a:highlight>
                <a:latin typeface="Broadway"/>
                <a:cs typeface="Broadway"/>
              </a:rPr>
              <a:t>:</a:t>
            </a:r>
            <a:r>
              <a:rPr sz="2600" spc="-10" dirty="0">
                <a:highlight>
                  <a:srgbClr val="C0C0C0"/>
                </a:highlight>
                <a:latin typeface="Broadway"/>
                <a:cs typeface="Broadway"/>
              </a:rPr>
              <a:t>-</a:t>
            </a:r>
            <a:endParaRPr sz="2600" dirty="0">
              <a:highlight>
                <a:srgbClr val="C0C0C0"/>
              </a:highlight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964049"/>
            <a:ext cx="6381749" cy="415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99730"/>
            <a:ext cx="530352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P</a:t>
            </a:r>
            <a:r>
              <a:rPr sz="1650" b="1" spc="10" dirty="0">
                <a:latin typeface="Arial Black"/>
                <a:cs typeface="Arial Black"/>
              </a:rPr>
              <a:t>l</a:t>
            </a:r>
            <a:r>
              <a:rPr sz="1650" b="1" spc="-10" dirty="0">
                <a:latin typeface="Arial Black"/>
                <a:cs typeface="Arial Black"/>
              </a:rPr>
              <a:t>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how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much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has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aken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I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18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ince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199</a:t>
            </a:r>
            <a:r>
              <a:rPr sz="1650" b="1" spc="-15" dirty="0">
                <a:latin typeface="Arial Black"/>
                <a:cs typeface="Arial Black"/>
              </a:rPr>
              <a:t>0</a:t>
            </a:r>
            <a:r>
              <a:rPr sz="1650" b="1" dirty="0">
                <a:latin typeface="Arial Black"/>
                <a:cs typeface="Arial Black"/>
              </a:rPr>
              <a:t>-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201</a:t>
            </a:r>
            <a:r>
              <a:rPr sz="1650" b="1" spc="-1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407139" cy="629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0435" y="1155700"/>
            <a:ext cx="5675630" cy="346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810">
              <a:lnSpc>
                <a:spcPct val="101800"/>
              </a:lnSpc>
            </a:pP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W</a:t>
            </a:r>
            <a:r>
              <a:rPr sz="2600" spc="1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LE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T’S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 S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DE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H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6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spc="20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KEN</a:t>
            </a:r>
            <a:r>
              <a:rPr sz="26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P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L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10" dirty="0">
                <a:highlight>
                  <a:srgbClr val="C0C0C0"/>
                </a:highlight>
                <a:latin typeface="Broadway"/>
                <a:cs typeface="Broadway"/>
              </a:rPr>
              <a:t>C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B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Y</a:t>
            </a:r>
            <a:r>
              <a:rPr sz="26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-5" dirty="0">
                <a:highlight>
                  <a:srgbClr val="C0C0C0"/>
                </a:highlight>
                <a:latin typeface="Broadway"/>
                <a:cs typeface="Broadway"/>
              </a:rPr>
              <a:t>ENV</a:t>
            </a:r>
            <a:r>
              <a:rPr sz="2600" spc="-20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R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spc="-20" dirty="0">
                <a:highlight>
                  <a:srgbClr val="C0C0C0"/>
                </a:highlight>
                <a:latin typeface="Broadway"/>
                <a:cs typeface="Broadway"/>
              </a:rPr>
              <a:t>M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spc="-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20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</a:t>
            </a:r>
            <a:r>
              <a:rPr sz="26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600" spc="15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600" spc="10" dirty="0">
                <a:highlight>
                  <a:srgbClr val="C0C0C0"/>
                </a:highlight>
                <a:latin typeface="Broadway"/>
                <a:cs typeface="Broadway"/>
              </a:rPr>
              <a:t>CC</a:t>
            </a:r>
            <a:r>
              <a:rPr sz="2600" spc="-25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D</a:t>
            </a:r>
            <a:r>
              <a:rPr sz="2600" spc="5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6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600" spc="10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600" dirty="0">
                <a:highlight>
                  <a:srgbClr val="C0C0C0"/>
                </a:highlight>
                <a:latin typeface="Broadway"/>
                <a:cs typeface="Broadway"/>
              </a:rPr>
              <a:t>.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1780"/>
              </a:spcBef>
            </a:pPr>
            <a:r>
              <a:rPr sz="2600" dirty="0">
                <a:latin typeface="Broadway"/>
                <a:cs typeface="Broadway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H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V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G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dirty="0">
                <a:latin typeface="Broadway"/>
                <a:cs typeface="Broadway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YE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W</a:t>
            </a:r>
            <a:r>
              <a:rPr sz="2600" spc="-25" dirty="0">
                <a:latin typeface="Broadway"/>
                <a:cs typeface="Broadway"/>
              </a:rPr>
              <a:t>HI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F</a:t>
            </a:r>
            <a:r>
              <a:rPr sz="2600" spc="25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LL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-2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-25" dirty="0">
                <a:latin typeface="Broadway"/>
                <a:cs typeface="Broadway"/>
              </a:rPr>
              <a:t>GO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5" dirty="0">
                <a:latin typeface="Broadway"/>
                <a:cs typeface="Broadway"/>
              </a:rPr>
              <a:t>Y</a:t>
            </a:r>
            <a:r>
              <a:rPr sz="2600" dirty="0">
                <a:latin typeface="Broadway"/>
                <a:cs typeface="Broadway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14400" y="5457326"/>
            <a:ext cx="6305549" cy="385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10"/>
            <a:ext cx="6527809" cy="4622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179860"/>
            <a:ext cx="6432559" cy="344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290"/>
            <a:ext cx="5777230" cy="299085"/>
          </a:xfrm>
          <a:custGeom>
            <a:avLst/>
            <a:gdLst/>
            <a:ahLst/>
            <a:cxnLst/>
            <a:rect l="l" t="t" r="r" b="b"/>
            <a:pathLst>
              <a:path w="5777230" h="299085">
                <a:moveTo>
                  <a:pt x="0" y="298775"/>
                </a:moveTo>
                <a:lnTo>
                  <a:pt x="5776996" y="298775"/>
                </a:lnTo>
                <a:lnTo>
                  <a:pt x="5776996" y="0"/>
                </a:lnTo>
                <a:lnTo>
                  <a:pt x="0" y="0"/>
                </a:lnTo>
                <a:lnTo>
                  <a:pt x="0" y="29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59059"/>
            <a:ext cx="5777230" cy="292100"/>
          </a:xfrm>
          <a:custGeom>
            <a:avLst/>
            <a:gdLst/>
            <a:ahLst/>
            <a:cxnLst/>
            <a:rect l="l" t="t" r="r" b="b"/>
            <a:pathLst>
              <a:path w="5777230" h="292100">
                <a:moveTo>
                  <a:pt x="0" y="292095"/>
                </a:moveTo>
                <a:lnTo>
                  <a:pt x="5776996" y="292095"/>
                </a:lnTo>
                <a:lnTo>
                  <a:pt x="5776996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73729"/>
            <a:ext cx="5563870" cy="407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0">
              <a:lnSpc>
                <a:spcPct val="116300"/>
              </a:lnSpc>
            </a:pP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colour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70" dirty="0">
                <a:latin typeface="Arial Black"/>
                <a:cs typeface="Arial Black"/>
              </a:rPr>
              <a:t>p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columns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:</a:t>
            </a:r>
            <a:r>
              <a:rPr sz="1650" b="1" dirty="0">
                <a:latin typeface="Arial Black"/>
                <a:cs typeface="Arial Black"/>
              </a:rPr>
              <a:t>-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Font typeface="Arial Black"/>
              <a:buAutoNum type="arabicPeriod"/>
              <a:tabLst>
                <a:tab pos="216535" algn="l"/>
              </a:tabLst>
            </a:pPr>
            <a:r>
              <a:rPr sz="1200" b="1" spc="0" dirty="0">
                <a:latin typeface="Arial Black"/>
                <a:cs typeface="Arial Black"/>
              </a:rPr>
              <a:t>Y</a:t>
            </a:r>
            <a:r>
              <a:rPr sz="1200" b="1" spc="-10" dirty="0">
                <a:latin typeface="Arial Black"/>
                <a:cs typeface="Arial Black"/>
              </a:rPr>
              <a:t>ello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</a:t>
            </a:r>
            <a:r>
              <a:rPr sz="1200" b="1" spc="0" dirty="0">
                <a:latin typeface="Arial Black"/>
                <a:cs typeface="Arial Black"/>
              </a:rPr>
              <a:t>v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onmen</a:t>
            </a:r>
            <a:r>
              <a:rPr sz="1200" b="1" dirty="0">
                <a:latin typeface="Arial Black"/>
                <a:cs typeface="Arial Black"/>
              </a:rPr>
              <a:t>tal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He</a:t>
            </a:r>
            <a:r>
              <a:rPr sz="1200" b="1" spc="-65" dirty="0">
                <a:latin typeface="Arial Black"/>
                <a:cs typeface="Arial Black"/>
              </a:rPr>
              <a:t>a</a:t>
            </a:r>
            <a:r>
              <a:rPr sz="1200" b="1" spc="-10" dirty="0">
                <a:latin typeface="Arial Black"/>
                <a:cs typeface="Arial Black"/>
              </a:rPr>
              <a:t>t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and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C</a:t>
            </a:r>
            <a:r>
              <a:rPr sz="1200" b="1" spc="-10" dirty="0">
                <a:latin typeface="Arial Black"/>
                <a:cs typeface="Arial Black"/>
              </a:rPr>
              <a:t>old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xpo</a:t>
            </a:r>
            <a:r>
              <a:rPr sz="1200" b="1" dirty="0">
                <a:latin typeface="Arial Black"/>
                <a:cs typeface="Arial Black"/>
              </a:rPr>
              <a:t>s</a:t>
            </a:r>
            <a:r>
              <a:rPr sz="1200" b="1" spc="-10" dirty="0">
                <a:latin typeface="Arial Black"/>
                <a:cs typeface="Arial Black"/>
              </a:rPr>
              <a:t>u</a:t>
            </a:r>
            <a:r>
              <a:rPr sz="1200" b="1" spc="3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G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</a:t>
            </a:r>
            <a:r>
              <a:rPr sz="1200" b="1" spc="-10" dirty="0">
                <a:latin typeface="Arial Black"/>
                <a:cs typeface="Arial Black"/>
              </a:rPr>
              <a:t>ea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65" dirty="0">
                <a:latin typeface="Arial Black"/>
                <a:cs typeface="Arial Black"/>
              </a:rPr>
              <a:t>h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Dr</a:t>
            </a:r>
            <a:r>
              <a:rPr sz="1200" b="1" spc="-65" dirty="0">
                <a:latin typeface="Arial Black"/>
                <a:cs typeface="Arial Black"/>
              </a:rPr>
              <a:t>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-10" dirty="0">
                <a:latin typeface="Arial Black"/>
                <a:cs typeface="Arial Black"/>
              </a:rPr>
              <a:t>ni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spc="-10" dirty="0">
                <a:latin typeface="Arial Black"/>
                <a:cs typeface="Arial Black"/>
              </a:rPr>
              <a:t>g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ange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oad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I</a:t>
            </a:r>
            <a:r>
              <a:rPr sz="1200" b="1" spc="-10" dirty="0">
                <a:latin typeface="Arial Black"/>
                <a:cs typeface="Arial Black"/>
              </a:rPr>
              <a:t>nju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dirty="0">
                <a:latin typeface="Arial Black"/>
                <a:cs typeface="Arial Black"/>
              </a:rPr>
              <a:t>i</a:t>
            </a:r>
            <a:r>
              <a:rPr sz="1200" b="1" spc="5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3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0" dirty="0">
                <a:latin typeface="Arial Black"/>
                <a:cs typeface="Arial Black"/>
              </a:rPr>
              <a:t>B</a:t>
            </a:r>
            <a:r>
              <a:rPr sz="1200" b="1" spc="-10" dirty="0">
                <a:latin typeface="Arial Black"/>
                <a:cs typeface="Arial Black"/>
              </a:rPr>
              <a:t>lue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P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10" dirty="0">
                <a:latin typeface="Arial Black"/>
                <a:cs typeface="Arial Black"/>
              </a:rPr>
              <a:t>ei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ne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gy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M</a:t>
            </a:r>
            <a:r>
              <a:rPr sz="1200" b="1" spc="-10" dirty="0">
                <a:latin typeface="Arial Black"/>
                <a:cs typeface="Arial Black"/>
              </a:rPr>
              <a:t>aln</a:t>
            </a:r>
            <a:r>
              <a:rPr sz="1200" b="1" spc="-65" dirty="0">
                <a:latin typeface="Arial Black"/>
                <a:cs typeface="Arial Black"/>
              </a:rPr>
              <a:t>u</a:t>
            </a:r>
            <a:r>
              <a:rPr sz="1200" b="1" spc="0" dirty="0">
                <a:latin typeface="Arial Black"/>
                <a:cs typeface="Arial Black"/>
              </a:rPr>
              <a:t>tr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dirty="0">
                <a:latin typeface="Arial Black"/>
                <a:cs typeface="Arial Black"/>
              </a:rPr>
              <a:t>ion</a:t>
            </a:r>
            <a:r>
              <a:rPr sz="1200" b="1" spc="-20" dirty="0">
                <a:latin typeface="Arial Black"/>
                <a:cs typeface="Arial Black"/>
              </a:rPr>
              <a:t>(PE</a:t>
            </a:r>
            <a:r>
              <a:rPr sz="1200" b="1" spc="20" dirty="0">
                <a:latin typeface="Arial Black"/>
                <a:cs typeface="Arial Black"/>
              </a:rPr>
              <a:t>M</a:t>
            </a:r>
            <a:r>
              <a:rPr sz="1200" b="1" dirty="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dirty="0">
                <a:latin typeface="Arial Black"/>
                <a:cs typeface="Arial Black"/>
              </a:rPr>
              <a:t>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number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of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</a:t>
            </a:r>
            <a:r>
              <a:rPr sz="1650" b="1" spc="-70" dirty="0">
                <a:latin typeface="Arial Black"/>
                <a:cs typeface="Arial Black"/>
              </a:rPr>
              <a:t>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hs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cau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ed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E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onmen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d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0" dirty="0">
                <a:latin typeface="Arial Black"/>
                <a:cs typeface="Arial Black"/>
              </a:rPr>
              <a:t>cciden</a:t>
            </a:r>
            <a:r>
              <a:rPr sz="1650" b="1" dirty="0">
                <a:latin typeface="Arial Black"/>
                <a:cs typeface="Arial Black"/>
              </a:rPr>
              <a:t>tal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1990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TO</a:t>
            </a:r>
            <a:r>
              <a:rPr sz="1650" b="1" spc="16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201</a:t>
            </a:r>
            <a:r>
              <a:rPr sz="1650" b="1" spc="-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lea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max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hat</a:t>
            </a:r>
            <a:r>
              <a:rPr sz="1650" b="1" spc="10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ook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4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ego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0" dirty="0">
                <a:latin typeface="Arial Black"/>
                <a:cs typeface="Arial Black"/>
              </a:rPr>
              <a:t>ies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gi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20" dirty="0">
                <a:latin typeface="Arial Black"/>
                <a:cs typeface="Arial Black"/>
              </a:rPr>
              <a:t>r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980" y="5051094"/>
            <a:ext cx="5777230" cy="489584"/>
          </a:xfrm>
          <a:custGeom>
            <a:avLst/>
            <a:gdLst/>
            <a:ahLst/>
            <a:cxnLst/>
            <a:rect l="l" t="t" r="r" b="b"/>
            <a:pathLst>
              <a:path w="5777230" h="489585">
                <a:moveTo>
                  <a:pt x="0" y="489264"/>
                </a:moveTo>
                <a:lnTo>
                  <a:pt x="5776996" y="489264"/>
                </a:lnTo>
                <a:lnTo>
                  <a:pt x="5776996" y="0"/>
                </a:lnTo>
                <a:lnTo>
                  <a:pt x="0" y="0"/>
                </a:lnTo>
                <a:lnTo>
                  <a:pt x="0" y="489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540323"/>
            <a:ext cx="5777230" cy="438784"/>
          </a:xfrm>
          <a:custGeom>
            <a:avLst/>
            <a:gdLst/>
            <a:ahLst/>
            <a:cxnLst/>
            <a:rect l="l" t="t" r="r" b="b"/>
            <a:pathLst>
              <a:path w="5777230" h="438785">
                <a:moveTo>
                  <a:pt x="0" y="438460"/>
                </a:moveTo>
                <a:lnTo>
                  <a:pt x="5776996" y="438460"/>
                </a:lnTo>
                <a:lnTo>
                  <a:pt x="5776996" y="0"/>
                </a:lnTo>
                <a:lnTo>
                  <a:pt x="0" y="0"/>
                </a:lnTo>
                <a:lnTo>
                  <a:pt x="0" y="438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78845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308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14608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4968562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222862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476816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731116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980" y="5985198"/>
            <a:ext cx="5777230" cy="248285"/>
          </a:xfrm>
          <a:custGeom>
            <a:avLst/>
            <a:gdLst/>
            <a:ahLst/>
            <a:cxnLst/>
            <a:rect l="l" t="t" r="r" b="b"/>
            <a:pathLst>
              <a:path w="5777230" h="248285">
                <a:moveTo>
                  <a:pt x="0" y="247971"/>
                </a:moveTo>
                <a:lnTo>
                  <a:pt x="5776996" y="247971"/>
                </a:lnTo>
                <a:lnTo>
                  <a:pt x="5776996" y="0"/>
                </a:lnTo>
                <a:lnTo>
                  <a:pt x="0" y="0"/>
                </a:lnTo>
                <a:lnTo>
                  <a:pt x="0" y="247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957140"/>
            <a:ext cx="5739130" cy="679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800"/>
              </a:lnSpc>
            </a:pP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tf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–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x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5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ss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b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efe</a:t>
            </a:r>
            <a:r>
              <a:rPr sz="1400" spc="5" dirty="0">
                <a:latin typeface="Algerian"/>
                <a:cs typeface="Algerian"/>
              </a:rPr>
              <a:t>rr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y a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3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0" dirty="0">
                <a:latin typeface="Algerian"/>
                <a:cs typeface="Algerian"/>
              </a:rPr>
              <a:t>j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-20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‘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dirty="0">
                <a:latin typeface="Algerian"/>
                <a:cs typeface="Algerian"/>
              </a:rPr>
              <a:t>.</a:t>
            </a:r>
          </a:p>
          <a:p>
            <a:pPr marL="12700" marR="17780">
              <a:lnSpc>
                <a:spcPct val="118700"/>
              </a:lnSpc>
              <a:spcBef>
                <a:spcPts val="5"/>
              </a:spcBef>
            </a:pP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60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qu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40" dirty="0">
                <a:latin typeface="Algerian"/>
                <a:cs typeface="Algerian"/>
              </a:rPr>
              <a:t>w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0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p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2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k</a:t>
            </a:r>
            <a:r>
              <a:rPr sz="1400" spc="-10" dirty="0">
                <a:latin typeface="Algerian"/>
                <a:cs typeface="Algerian"/>
              </a:rPr>
              <a:t>’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3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20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35" dirty="0">
                <a:latin typeface="Algerian"/>
                <a:cs typeface="Algerian"/>
              </a:rPr>
              <a:t>u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15" dirty="0">
                <a:latin typeface="Algerian"/>
                <a:cs typeface="Algerian"/>
              </a:rPr>
              <a:t>ih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5" dirty="0">
                <a:latin typeface="Algerian"/>
                <a:cs typeface="Algerian"/>
              </a:rPr>
              <a:t> 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45" dirty="0">
                <a:latin typeface="Algerian"/>
                <a:cs typeface="Algerian"/>
              </a:rPr>
              <a:t>8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nu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35" dirty="0">
                <a:latin typeface="Algerian"/>
                <a:cs typeface="Algerian"/>
              </a:rPr>
              <a:t>0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endParaRPr sz="1400" dirty="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128895" cy="400050"/>
          </a:xfrm>
          <a:custGeom>
            <a:avLst/>
            <a:gdLst/>
            <a:ahLst/>
            <a:cxnLst/>
            <a:rect l="l" t="t" r="r" b="b"/>
            <a:pathLst>
              <a:path w="5128895" h="400050">
                <a:moveTo>
                  <a:pt x="0" y="400049"/>
                </a:moveTo>
                <a:lnTo>
                  <a:pt x="5128899" y="400049"/>
                </a:lnTo>
                <a:lnTo>
                  <a:pt x="5128899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5395595" cy="406400"/>
          </a:xfrm>
          <a:custGeom>
            <a:avLst/>
            <a:gdLst/>
            <a:ahLst/>
            <a:cxnLst/>
            <a:rect l="l" t="t" r="r" b="b"/>
            <a:pathLst>
              <a:path w="5395595" h="406400">
                <a:moveTo>
                  <a:pt x="0" y="406395"/>
                </a:moveTo>
                <a:lnTo>
                  <a:pt x="5395599" y="406395"/>
                </a:lnTo>
                <a:lnTo>
                  <a:pt x="5395599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39325"/>
            <a:ext cx="542861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10" dirty="0">
                <a:latin typeface="Broadway"/>
                <a:cs typeface="Broadway"/>
              </a:rPr>
              <a:t>M</a:t>
            </a:r>
            <a:r>
              <a:rPr sz="2800" dirty="0">
                <a:latin typeface="Broadway"/>
                <a:cs typeface="Broadway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T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45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R</a:t>
            </a:r>
            <a:endParaRPr sz="2800">
              <a:latin typeface="Broadway"/>
              <a:cs typeface="Broadway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,</a:t>
            </a:r>
            <a:r>
              <a:rPr sz="2800" spc="-2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ELF</a:t>
            </a:r>
            <a:r>
              <a:rPr sz="2800" spc="-40" dirty="0">
                <a:latin typeface="Broadway"/>
                <a:cs typeface="Broadway"/>
              </a:rPr>
              <a:t>-</a:t>
            </a:r>
            <a:r>
              <a:rPr sz="2800" spc="20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dirty="0">
                <a:latin typeface="Broadway"/>
                <a:cs typeface="Broadway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A</a:t>
            </a:r>
            <a:r>
              <a:rPr sz="2800" spc="20" dirty="0">
                <a:latin typeface="Broadway"/>
                <a:cs typeface="Broadway"/>
              </a:rPr>
              <a:t>CC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6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30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421182"/>
            <a:ext cx="6464289" cy="728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324488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292"/>
                </a:moveTo>
                <a:lnTo>
                  <a:pt x="5776996" y="241292"/>
                </a:lnTo>
                <a:lnTo>
                  <a:pt x="5776996" y="0"/>
                </a:lnTo>
                <a:lnTo>
                  <a:pt x="0" y="0"/>
                </a:lnTo>
                <a:lnTo>
                  <a:pt x="0" y="24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565696"/>
            <a:ext cx="5777230" cy="235585"/>
          </a:xfrm>
          <a:custGeom>
            <a:avLst/>
            <a:gdLst/>
            <a:ahLst/>
            <a:cxnLst/>
            <a:rect l="l" t="t" r="r" b="b"/>
            <a:pathLst>
              <a:path w="5777230" h="235585">
                <a:moveTo>
                  <a:pt x="0" y="235267"/>
                </a:moveTo>
                <a:lnTo>
                  <a:pt x="5776996" y="235267"/>
                </a:lnTo>
                <a:lnTo>
                  <a:pt x="5776996" y="0"/>
                </a:lnTo>
                <a:lnTo>
                  <a:pt x="0" y="0"/>
                </a:lnTo>
                <a:lnTo>
                  <a:pt x="0" y="23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80096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5331004"/>
            <a:ext cx="550291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8285">
              <a:lnSpc>
                <a:spcPts val="1900"/>
              </a:lnSpc>
            </a:pPr>
            <a:r>
              <a:rPr sz="1650" spc="190" dirty="0">
                <a:latin typeface="Garamond"/>
                <a:cs typeface="Garamond"/>
              </a:rPr>
              <a:t>We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45" dirty="0">
                <a:latin typeface="Garamond"/>
                <a:cs typeface="Garamond"/>
              </a:rPr>
              <a:t>l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155" dirty="0">
                <a:latin typeface="Garamond"/>
                <a:cs typeface="Garamond"/>
              </a:rPr>
              <a:t>c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ho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Garamond"/>
                <a:cs typeface="Garamond"/>
              </a:rPr>
              <a:t>CR</a:t>
            </a:r>
            <a:r>
              <a:rPr sz="1650" spc="50" dirty="0">
                <a:latin typeface="Garamond"/>
                <a:cs typeface="Garamond"/>
              </a:rPr>
              <a:t>I</a:t>
            </a:r>
            <a:r>
              <a:rPr sz="1650" spc="95" dirty="0">
                <a:latin typeface="Garamond"/>
                <a:cs typeface="Garamond"/>
              </a:rPr>
              <a:t>ME</a:t>
            </a:r>
            <a:r>
              <a:rPr sz="1650" spc="100" dirty="0">
                <a:latin typeface="Garamond"/>
                <a:cs typeface="Garamond"/>
              </a:rPr>
              <a:t>S</a:t>
            </a:r>
            <a:r>
              <a:rPr sz="1650" spc="-25" dirty="0">
                <a:latin typeface="Garamond"/>
                <a:cs typeface="Garamond"/>
              </a:rPr>
              <a:t>_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6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0" dirty="0">
                <a:latin typeface="Garamond"/>
                <a:cs typeface="Garamond"/>
              </a:rPr>
              <a:t>R_</a:t>
            </a:r>
            <a:r>
              <a:rPr sz="1650" spc="40" dirty="0">
                <a:latin typeface="Garamond"/>
                <a:cs typeface="Garamond"/>
              </a:rPr>
              <a:t>ACC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5" dirty="0">
                <a:latin typeface="Garamond"/>
                <a:cs typeface="Garamond"/>
              </a:rPr>
              <a:t>DE</a:t>
            </a:r>
            <a:r>
              <a:rPr sz="1650" spc="-85" dirty="0">
                <a:latin typeface="Garamond"/>
                <a:cs typeface="Garamond"/>
              </a:rPr>
              <a:t>N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20" dirty="0">
                <a:latin typeface="Garamond"/>
                <a:cs typeface="Garamond"/>
              </a:rPr>
              <a:t>_</a:t>
            </a:r>
            <a:r>
              <a:rPr sz="1650" spc="55" dirty="0">
                <a:latin typeface="Garamond"/>
                <a:cs typeface="Garamond"/>
              </a:rPr>
              <a:t>S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100" dirty="0">
                <a:latin typeface="Garamond"/>
                <a:cs typeface="Garamond"/>
              </a:rPr>
              <a:t>L</a:t>
            </a:r>
            <a:r>
              <a:rPr sz="1650" spc="105" dirty="0">
                <a:latin typeface="Garamond"/>
                <a:cs typeface="Garamond"/>
              </a:rPr>
              <a:t>F</a:t>
            </a:r>
            <a:r>
              <a:rPr sz="1650" spc="75" dirty="0">
                <a:latin typeface="Garamond"/>
                <a:cs typeface="Garamond"/>
              </a:rPr>
              <a:t>-</a:t>
            </a:r>
            <a:r>
              <a:rPr sz="1650" spc="-15" dirty="0">
                <a:latin typeface="Garamond"/>
                <a:cs typeface="Garamond"/>
              </a:rPr>
              <a:t>H</a:t>
            </a:r>
            <a:r>
              <a:rPr sz="1650" spc="105" dirty="0">
                <a:latin typeface="Garamond"/>
                <a:cs typeface="Garamond"/>
              </a:rPr>
              <a:t>ARM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ts val="1760"/>
              </a:lnSpc>
            </a:pP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k</a:t>
            </a:r>
            <a:r>
              <a:rPr sz="1650" spc="50" dirty="0">
                <a:latin typeface="Garamond"/>
                <a:cs typeface="Garamond"/>
              </a:rPr>
              <a:t>no</a:t>
            </a:r>
            <a:r>
              <a:rPr sz="1650" spc="75" dirty="0">
                <a:latin typeface="Garamond"/>
                <a:cs typeface="Garamond"/>
              </a:rPr>
              <a:t>w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40" dirty="0">
                <a:latin typeface="Garamond"/>
                <a:cs typeface="Garamond"/>
              </a:rPr>
              <a:t>i</a:t>
            </a:r>
            <a:r>
              <a:rPr sz="1650" spc="140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u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 marR="226060">
              <a:lnSpc>
                <a:spcPts val="1850"/>
              </a:lnSpc>
              <a:spcBef>
                <a:spcPts val="130"/>
              </a:spcBef>
            </a:pP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Co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5" dirty="0">
                <a:latin typeface="Garamond"/>
                <a:cs typeface="Garamond"/>
              </a:rPr>
              <a:t>fl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05" dirty="0">
                <a:latin typeface="Garamond"/>
                <a:cs typeface="Garamond"/>
              </a:rPr>
              <a:t>ct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80" dirty="0">
                <a:latin typeface="Garamond"/>
                <a:cs typeface="Garamond"/>
              </a:rPr>
              <a:t>t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1</a:t>
            </a:r>
            <a:r>
              <a:rPr sz="1650" spc="70" dirty="0">
                <a:latin typeface="Garamond"/>
                <a:cs typeface="Garamond"/>
              </a:rPr>
              <a:t>9</a:t>
            </a:r>
            <a:r>
              <a:rPr sz="1650" spc="120" dirty="0">
                <a:latin typeface="Garamond"/>
                <a:cs typeface="Garamond"/>
              </a:rPr>
              <a:t>9</a:t>
            </a:r>
            <a:r>
              <a:rPr sz="1650" spc="100" dirty="0">
                <a:latin typeface="Garamond"/>
                <a:cs typeface="Garamond"/>
              </a:rPr>
              <a:t>0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10" dirty="0">
                <a:latin typeface="Garamond"/>
                <a:cs typeface="Garamond"/>
              </a:rPr>
              <a:t>0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spc="110" dirty="0">
                <a:latin typeface="Garamond"/>
                <a:cs typeface="Garamond"/>
              </a:rPr>
              <a:t>P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n</a:t>
            </a:r>
            <a:r>
              <a:rPr sz="1650" spc="180" dirty="0">
                <a:latin typeface="Garamond"/>
                <a:cs typeface="Garamond"/>
              </a:rPr>
              <a:t>g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50" dirty="0">
                <a:latin typeface="Garamond"/>
                <a:cs typeface="Garamond"/>
              </a:rPr>
              <a:t>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3345">
              <a:lnSpc>
                <a:spcPts val="1850"/>
              </a:lnSpc>
            </a:pP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i</a:t>
            </a:r>
            <a:r>
              <a:rPr sz="1650" spc="210" dirty="0">
                <a:latin typeface="Garamond"/>
                <a:cs typeface="Garamond"/>
              </a:rPr>
              <a:t>g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80" dirty="0">
                <a:latin typeface="Garamond"/>
                <a:cs typeface="Garamond"/>
              </a:rPr>
              <a:t>l</a:t>
            </a:r>
            <a:r>
              <a:rPr sz="1650" spc="155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In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114" dirty="0">
                <a:latin typeface="Garamond"/>
                <a:cs typeface="Garamond"/>
              </a:rPr>
              <a:t>al</a:t>
            </a:r>
            <a:r>
              <a:rPr sz="1650" spc="12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5" dirty="0">
                <a:latin typeface="Garamond"/>
                <a:cs typeface="Garamond"/>
              </a:rPr>
              <a:t>n</a:t>
            </a:r>
            <a:r>
              <a:rPr sz="1650" spc="114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4005">
              <a:lnSpc>
                <a:spcPts val="1850"/>
              </a:lnSpc>
            </a:pPr>
            <a:r>
              <a:rPr sz="1650" spc="55" dirty="0">
                <a:latin typeface="Garamond"/>
                <a:cs typeface="Garamond"/>
              </a:rPr>
              <a:t>And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15" dirty="0">
                <a:latin typeface="Garamond"/>
                <a:cs typeface="Garamond"/>
              </a:rPr>
              <a:t>f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Garamond"/>
                <a:cs typeface="Garamond"/>
              </a:rPr>
              <a:t>u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30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r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30" dirty="0">
                <a:latin typeface="Garamond"/>
                <a:cs typeface="Garamond"/>
              </a:rPr>
              <a:t>k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Garamond"/>
                <a:cs typeface="Garamond"/>
              </a:rPr>
              <a:t>g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v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980" y="8828661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92922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914410"/>
            <a:ext cx="6083289" cy="374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612130" cy="400050"/>
          </a:xfrm>
          <a:custGeom>
            <a:avLst/>
            <a:gdLst/>
            <a:ahLst/>
            <a:cxnLst/>
            <a:rect l="l" t="t" r="r" b="b"/>
            <a:pathLst>
              <a:path w="5612130" h="400050">
                <a:moveTo>
                  <a:pt x="0" y="400049"/>
                </a:moveTo>
                <a:lnTo>
                  <a:pt x="5611886" y="400049"/>
                </a:lnTo>
                <a:lnTo>
                  <a:pt x="5611886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260985" cy="406400"/>
          </a:xfrm>
          <a:custGeom>
            <a:avLst/>
            <a:gdLst/>
            <a:ahLst/>
            <a:cxnLst/>
            <a:rect l="l" t="t" r="r" b="b"/>
            <a:pathLst>
              <a:path w="260984" h="406400">
                <a:moveTo>
                  <a:pt x="0" y="406395"/>
                </a:moveTo>
                <a:lnTo>
                  <a:pt x="260675" y="406395"/>
                </a:lnTo>
                <a:lnTo>
                  <a:pt x="260675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1705" y="908035"/>
            <a:ext cx="563943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D</a:t>
            </a:r>
            <a:r>
              <a:rPr sz="2800" spc="2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800" spc="10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800" spc="-35" dirty="0">
                <a:highlight>
                  <a:srgbClr val="C0C0C0"/>
                </a:highlight>
                <a:latin typeface="Broadway"/>
                <a:cs typeface="Broadway"/>
              </a:rPr>
              <a:t>T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H</a:t>
            </a:r>
            <a:r>
              <a:rPr sz="2800" spc="2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spc="-5" dirty="0">
                <a:highlight>
                  <a:srgbClr val="C0C0C0"/>
                </a:highlight>
                <a:latin typeface="Broadway"/>
                <a:cs typeface="Broadway"/>
              </a:rPr>
              <a:t>B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Y</a:t>
            </a:r>
            <a:r>
              <a:rPr sz="2800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spc="10" dirty="0">
                <a:highlight>
                  <a:srgbClr val="C0C0C0"/>
                </a:highlight>
                <a:latin typeface="Broadway"/>
                <a:cs typeface="Broadway"/>
              </a:rPr>
              <a:t>C</a:t>
            </a:r>
            <a:r>
              <a:rPr sz="2800" spc="-25" dirty="0">
                <a:highlight>
                  <a:srgbClr val="C0C0C0"/>
                </a:highlight>
                <a:latin typeface="Broadway"/>
                <a:cs typeface="Broadway"/>
              </a:rPr>
              <a:t>H</a:t>
            </a:r>
            <a:r>
              <a:rPr sz="2800" spc="5" dirty="0">
                <a:highlight>
                  <a:srgbClr val="C0C0C0"/>
                </a:highlight>
                <a:latin typeface="Broadway"/>
                <a:cs typeface="Broadway"/>
              </a:rPr>
              <a:t>R</a:t>
            </a:r>
            <a:r>
              <a:rPr sz="2800" spc="30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8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800" spc="-5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C</a:t>
            </a:r>
            <a:r>
              <a:rPr sz="2800" spc="1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DI</a:t>
            </a:r>
            <a:r>
              <a:rPr sz="2800" spc="-30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800" spc="2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800" spc="10" dirty="0">
                <a:highlight>
                  <a:srgbClr val="C0C0C0"/>
                </a:highlight>
                <a:latin typeface="Broadway"/>
                <a:cs typeface="Broadway"/>
              </a:rPr>
              <a:t>A</a:t>
            </a:r>
            <a:r>
              <a:rPr sz="2800" spc="-75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800" spc="20" dirty="0">
                <a:highlight>
                  <a:srgbClr val="C0C0C0"/>
                </a:highlight>
                <a:latin typeface="Broadway"/>
                <a:cs typeface="Broadway"/>
              </a:rPr>
              <a:t>E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highlight>
                  <a:srgbClr val="C0C0C0"/>
                </a:highlight>
                <a:latin typeface="Broadway"/>
                <a:cs typeface="Broadway"/>
              </a:rPr>
              <a:t>:</a:t>
            </a:r>
            <a:r>
              <a:rPr sz="2800" spc="-10" dirty="0">
                <a:highlight>
                  <a:srgbClr val="C0C0C0"/>
                </a:highlight>
                <a:latin typeface="Broadway"/>
                <a:cs typeface="Broadway"/>
              </a:rPr>
              <a:t>-</a:t>
            </a:r>
            <a:endParaRPr sz="2800" dirty="0">
              <a:highlight>
                <a:srgbClr val="C0C0C0"/>
              </a:highlight>
              <a:latin typeface="Broadway"/>
              <a:cs typeface="Broadw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31" y="2985292"/>
            <a:ext cx="519303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dirty="0">
                <a:latin typeface="Broadway"/>
                <a:cs typeface="Broadway"/>
              </a:rPr>
              <a:t>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g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u</a:t>
            </a:r>
            <a:r>
              <a:rPr sz="2800" dirty="0">
                <a:latin typeface="Broadway"/>
                <a:cs typeface="Broadway"/>
              </a:rPr>
              <a:t>p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Broadway"/>
                <a:cs typeface="Broadway"/>
              </a:rPr>
              <a:t>c</a:t>
            </a:r>
            <a:r>
              <a:rPr sz="2800" spc="-25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30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p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y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l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v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s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435600"/>
            <a:ext cx="6451609" cy="3809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50583"/>
            <a:ext cx="6286499" cy="6280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222856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4641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7057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9470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5245274"/>
            <a:ext cx="5570220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SEE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ESP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ST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DN</a:t>
            </a:r>
            <a:r>
              <a:rPr sz="1650" b="1" dirty="0">
                <a:latin typeface="Arial"/>
                <a:cs typeface="Arial"/>
              </a:rPr>
              <a:t>EY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I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VEN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YE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15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700" y="7199892"/>
            <a:ext cx="2567940" cy="430887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20" dirty="0">
                <a:highlight>
                  <a:srgbClr val="C0C0C0"/>
                </a:highlight>
                <a:latin typeface="Broadway"/>
                <a:cs typeface="Broadway"/>
              </a:rPr>
              <a:t>CO</a:t>
            </a:r>
            <a:r>
              <a:rPr sz="28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800" spc="-30" dirty="0">
                <a:highlight>
                  <a:srgbClr val="C0C0C0"/>
                </a:highlight>
                <a:latin typeface="Broadway"/>
                <a:cs typeface="Broadway"/>
              </a:rPr>
              <a:t>C</a:t>
            </a:r>
            <a:r>
              <a:rPr sz="2800" spc="20" dirty="0">
                <a:highlight>
                  <a:srgbClr val="C0C0C0"/>
                </a:highlight>
                <a:latin typeface="Broadway"/>
                <a:cs typeface="Broadway"/>
              </a:rPr>
              <a:t>L</a:t>
            </a:r>
            <a:r>
              <a:rPr sz="2800" spc="-5" dirty="0">
                <a:highlight>
                  <a:srgbClr val="C0C0C0"/>
                </a:highlight>
                <a:latin typeface="Broadway"/>
                <a:cs typeface="Broadway"/>
              </a:rPr>
              <a:t>U</a:t>
            </a:r>
            <a:r>
              <a:rPr sz="2800" spc="-25" dirty="0">
                <a:highlight>
                  <a:srgbClr val="C0C0C0"/>
                </a:highlight>
                <a:latin typeface="Broadway"/>
                <a:cs typeface="Broadway"/>
              </a:rPr>
              <a:t>S</a:t>
            </a:r>
            <a:r>
              <a:rPr sz="2800" spc="-5" dirty="0">
                <a:highlight>
                  <a:srgbClr val="C0C0C0"/>
                </a:highlight>
                <a:latin typeface="Broadway"/>
                <a:cs typeface="Broadway"/>
              </a:rPr>
              <a:t>I</a:t>
            </a:r>
            <a:r>
              <a:rPr sz="2800" spc="15" dirty="0">
                <a:highlight>
                  <a:srgbClr val="C0C0C0"/>
                </a:highlight>
                <a:latin typeface="Broadway"/>
                <a:cs typeface="Broadway"/>
              </a:rPr>
              <a:t>O</a:t>
            </a:r>
            <a:r>
              <a:rPr sz="2800" spc="-15" dirty="0">
                <a:highlight>
                  <a:srgbClr val="C0C0C0"/>
                </a:highlight>
                <a:latin typeface="Broadway"/>
                <a:cs typeface="Broadway"/>
              </a:rPr>
              <a:t>N</a:t>
            </a:r>
            <a:r>
              <a:rPr sz="2800" dirty="0">
                <a:highlight>
                  <a:srgbClr val="C0C0C0"/>
                </a:highlight>
                <a:latin typeface="Broadway"/>
                <a:cs typeface="Broadway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331" y="8358682"/>
            <a:ext cx="552958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61</a:t>
            </a:r>
            <a:r>
              <a:rPr sz="1650" b="1" spc="30" dirty="0">
                <a:latin typeface="Arial"/>
                <a:cs typeface="Arial"/>
              </a:rPr>
              <a:t>2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3</a:t>
            </a:r>
            <a:r>
              <a:rPr sz="1650" b="1" dirty="0">
                <a:latin typeface="Arial"/>
                <a:cs typeface="Arial"/>
              </a:rPr>
              <a:t>4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dirty="0">
                <a:latin typeface="Arial"/>
                <a:cs typeface="Arial"/>
              </a:rPr>
              <a:t>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op</a:t>
            </a:r>
            <a:r>
              <a:rPr sz="1650" b="1" spc="35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5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/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S,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va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8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ig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914410"/>
            <a:ext cx="6076949" cy="3632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390440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82249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064109"/>
            <a:ext cx="5777230" cy="438150"/>
          </a:xfrm>
          <a:custGeom>
            <a:avLst/>
            <a:gdLst/>
            <a:ahLst/>
            <a:cxnLst/>
            <a:rect l="l" t="t" r="r" b="b"/>
            <a:pathLst>
              <a:path w="5777230" h="438150">
                <a:moveTo>
                  <a:pt x="0" y="438149"/>
                </a:moveTo>
                <a:lnTo>
                  <a:pt x="5776996" y="438149"/>
                </a:lnTo>
                <a:lnTo>
                  <a:pt x="5776996" y="0"/>
                </a:lnTo>
                <a:lnTo>
                  <a:pt x="0" y="0"/>
                </a:lnTo>
                <a:lnTo>
                  <a:pt x="0" y="438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5022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7438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851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331" y="937430"/>
            <a:ext cx="5585460" cy="622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960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4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eas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io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5" dirty="0">
                <a:latin typeface="Arial"/>
                <a:cs typeface="Arial"/>
              </a:rPr>
              <a:t> 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nin</a:t>
            </a:r>
            <a:r>
              <a:rPr sz="1650" b="1" spc="35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9431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3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ft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n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ta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sa</a:t>
            </a:r>
            <a:r>
              <a:rPr sz="1650" b="1" spc="30" dirty="0">
                <a:latin typeface="Arial"/>
                <a:cs typeface="Arial"/>
              </a:rPr>
              <a:t>me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 marR="93980" algn="just">
              <a:lnSpc>
                <a:spcPct val="97300"/>
              </a:lnSpc>
              <a:spcBef>
                <a:spcPts val="1425"/>
              </a:spcBef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gi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y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i.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h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li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5" dirty="0">
                <a:latin typeface="Arial"/>
                <a:cs typeface="Arial"/>
              </a:rPr>
              <a:t>’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7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37160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10" dirty="0">
                <a:latin typeface="Arial"/>
                <a:cs typeface="Arial"/>
              </a:rPr>
              <a:t>f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&gt;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pl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high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ac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und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4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</a:t>
            </a:r>
            <a:r>
              <a:rPr sz="1650" b="1" spc="30" dirty="0">
                <a:latin typeface="Arial"/>
                <a:cs typeface="Arial"/>
              </a:rPr>
              <a:t>0</a:t>
            </a:r>
            <a:r>
              <a:rPr sz="1650" b="1" spc="-20" dirty="0">
                <a:latin typeface="Arial"/>
                <a:cs typeface="Arial"/>
              </a:rPr>
              <a:t>0</a:t>
            </a:r>
            <a:r>
              <a:rPr sz="1650" b="1" dirty="0">
                <a:latin typeface="Arial"/>
                <a:cs typeface="Arial"/>
              </a:rPr>
              <a:t>k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5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  <a:p>
            <a:pPr marL="12700" marR="68580">
              <a:lnSpc>
                <a:spcPct val="96900"/>
              </a:lnSpc>
              <a:spcBef>
                <a:spcPts val="1435"/>
              </a:spcBef>
            </a:pPr>
            <a:r>
              <a:rPr sz="1650" b="1" spc="1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GO</a:t>
            </a:r>
            <a:r>
              <a:rPr sz="1650" b="1" dirty="0">
                <a:latin typeface="Arial"/>
                <a:cs typeface="Arial"/>
              </a:rPr>
              <a:t>VE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RN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B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ES 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NAB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EP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UR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IT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5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IZ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PER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spc="7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6364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FLI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&amp;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SM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PE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5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SO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4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DUC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49154"/>
            <a:ext cx="1277620" cy="300082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50" b="1" spc="-35" dirty="0">
                <a:highlight>
                  <a:srgbClr val="C0C0C0"/>
                </a:highlight>
                <a:latin typeface="Arial Black"/>
                <a:cs typeface="Arial Black"/>
              </a:rPr>
              <a:t>C</a:t>
            </a:r>
            <a:r>
              <a:rPr sz="1950" b="1" spc="-15" dirty="0">
                <a:highlight>
                  <a:srgbClr val="C0C0C0"/>
                </a:highlight>
                <a:latin typeface="Arial Black"/>
                <a:cs typeface="Arial Black"/>
              </a:rPr>
              <a:t>on</a:t>
            </a:r>
            <a:r>
              <a:rPr sz="1950" b="1" spc="-30" dirty="0">
                <a:highlight>
                  <a:srgbClr val="C0C0C0"/>
                </a:highlight>
                <a:latin typeface="Arial Black"/>
                <a:cs typeface="Arial Black"/>
              </a:rPr>
              <a:t>t</a:t>
            </a:r>
            <a:r>
              <a:rPr sz="1950" b="1" spc="-15" dirty="0">
                <a:highlight>
                  <a:srgbClr val="C0C0C0"/>
                </a:highlight>
                <a:latin typeface="Arial Black"/>
                <a:cs typeface="Arial Black"/>
              </a:rPr>
              <a:t>ent</a:t>
            </a:r>
            <a:r>
              <a:rPr sz="1950" b="1" spc="-55" dirty="0"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sz="1950" spc="-25" dirty="0">
                <a:highlight>
                  <a:srgbClr val="C0C0C0"/>
                </a:highlight>
                <a:latin typeface="Cambria"/>
                <a:cs typeface="Cambria"/>
              </a:rPr>
              <a:t>:</a:t>
            </a:r>
            <a:r>
              <a:rPr sz="1950" dirty="0">
                <a:highlight>
                  <a:srgbClr val="C0C0C0"/>
                </a:highlight>
                <a:latin typeface="Cambria"/>
                <a:cs typeface="Cambria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331" y="1432894"/>
            <a:ext cx="5749290" cy="365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000"/>
              </a:lnSpc>
            </a:pP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5" dirty="0">
                <a:latin typeface="Bahnschrift Light"/>
                <a:cs typeface="Bahnschrift Light"/>
              </a:rPr>
              <a:t>av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ical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a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ff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ca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W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key</a:t>
            </a:r>
            <a:r>
              <a:rPr sz="1600" b="0" spc="2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: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Meni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z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45" dirty="0">
                <a:latin typeface="Bahnschrift Light"/>
                <a:cs typeface="Bahnschrift Light"/>
              </a:rPr>
              <a:t>e</a:t>
            </a:r>
            <a:r>
              <a:rPr sz="1600" b="0" spc="-5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ia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Pa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ki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5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dirty="0">
                <a:latin typeface="Bahnschrift Light"/>
                <a:cs typeface="Bahnschrift Light"/>
              </a:rPr>
              <a:t>ici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ci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ia,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15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Vi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ence,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5" dirty="0">
                <a:latin typeface="Bahnschrift Light"/>
                <a:cs typeface="Bahnschrift Light"/>
              </a:rPr>
              <a:t>V/</a:t>
            </a:r>
            <a:r>
              <a:rPr sz="1600" b="0" spc="5" dirty="0">
                <a:latin typeface="Bahnschrift Light"/>
                <a:cs typeface="Bahnschrift Light"/>
              </a:rPr>
              <a:t>AI</a:t>
            </a:r>
            <a:r>
              <a:rPr sz="1600" b="0" spc="-2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D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dirty="0">
                <a:latin typeface="Bahnschrift Light"/>
                <a:cs typeface="Bahnschrift Light"/>
              </a:rPr>
              <a:t>g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45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va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ar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c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U</a:t>
            </a:r>
            <a:r>
              <a:rPr sz="1600" b="0" spc="5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20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-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o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ces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1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Bahnschrift Light"/>
                <a:cs typeface="Bahnschrift Light"/>
              </a:rPr>
              <a:t>nv</a:t>
            </a:r>
            <a:r>
              <a:rPr sz="1600" b="0" spc="-60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op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45" dirty="0">
                <a:latin typeface="Bahnschrift Light"/>
                <a:cs typeface="Bahnschrift Light"/>
              </a:rPr>
              <a:t>c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-2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Me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0" dirty="0">
                <a:latin typeface="Bahnschrift Light"/>
                <a:cs typeface="Bahnschrift Light"/>
              </a:rPr>
              <a:t>K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ney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60" dirty="0">
                <a:latin typeface="Bahnschrift Light"/>
                <a:cs typeface="Bahnschrift Light"/>
              </a:rPr>
              <a:t>P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55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-E</a:t>
            </a:r>
            <a:r>
              <a:rPr sz="1600" b="0" spc="-10" dirty="0">
                <a:latin typeface="Bahnschrift Light"/>
                <a:cs typeface="Bahnschrift Light"/>
              </a:rPr>
              <a:t>ne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15" dirty="0">
                <a:latin typeface="Bahnschrift Light"/>
                <a:cs typeface="Bahnschrift Light"/>
              </a:rPr>
              <a:t>j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4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is</a:t>
            </a:r>
            <a:r>
              <a:rPr sz="1600" b="0" spc="1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iv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ive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75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030" y="5953446"/>
            <a:ext cx="4080510" cy="432434"/>
          </a:xfrm>
          <a:custGeom>
            <a:avLst/>
            <a:gdLst/>
            <a:ahLst/>
            <a:cxnLst/>
            <a:rect l="l" t="t" r="r" b="b"/>
            <a:pathLst>
              <a:path w="4080510" h="432435">
                <a:moveTo>
                  <a:pt x="0" y="432124"/>
                </a:moveTo>
                <a:lnTo>
                  <a:pt x="4080266" y="432124"/>
                </a:lnTo>
                <a:lnTo>
                  <a:pt x="4080266" y="0"/>
                </a:lnTo>
                <a:lnTo>
                  <a:pt x="0" y="0"/>
                </a:lnTo>
                <a:lnTo>
                  <a:pt x="0" y="4321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6417361"/>
            <a:ext cx="4213860" cy="432434"/>
          </a:xfrm>
          <a:custGeom>
            <a:avLst/>
            <a:gdLst/>
            <a:ahLst/>
            <a:cxnLst/>
            <a:rect l="l" t="t" r="r" b="b"/>
            <a:pathLst>
              <a:path w="4213860" h="432434">
                <a:moveTo>
                  <a:pt x="0" y="432114"/>
                </a:moveTo>
                <a:lnTo>
                  <a:pt x="4213616" y="432114"/>
                </a:lnTo>
                <a:lnTo>
                  <a:pt x="421361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6001844"/>
            <a:ext cx="423862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700"/>
              </a:lnSpc>
            </a:pP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-10" dirty="0">
                <a:latin typeface="Bahnschrift SemiBold"/>
                <a:cs typeface="Bahnschrift SemiBold"/>
              </a:rPr>
              <a:t>N</a:t>
            </a:r>
            <a:r>
              <a:rPr sz="2800" b="1" dirty="0">
                <a:latin typeface="Bahnschrift SemiBold"/>
                <a:cs typeface="Bahnschrift SemiBold"/>
              </a:rPr>
              <a:t>G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dirty="0">
                <a:latin typeface="Bahnschrift SemiBold"/>
                <a:cs typeface="Bahnschrift SemiBold"/>
              </a:rPr>
              <a:t>O</a:t>
            </a:r>
            <a:r>
              <a:rPr sz="2800" b="1" spc="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Bahnschrift SemiBold"/>
                <a:cs typeface="Bahnschrift SemiBold"/>
              </a:rPr>
              <a:t>O</a:t>
            </a:r>
            <a:r>
              <a:rPr sz="2800" b="1" dirty="0">
                <a:latin typeface="Bahnschrift SemiBold"/>
                <a:cs typeface="Bahnschrift SemiBold"/>
              </a:rPr>
              <a:t>F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10" dirty="0">
                <a:latin typeface="Bahnschrift SemiBold"/>
                <a:cs typeface="Bahnschrift SemiBold"/>
              </a:rPr>
              <a:t>AN</a:t>
            </a:r>
            <a:r>
              <a:rPr sz="2800" b="1" dirty="0">
                <a:latin typeface="Bahnschrift SemiBold"/>
                <a:cs typeface="Bahnschrift SemiBold"/>
              </a:rPr>
              <a:t>T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L</a:t>
            </a:r>
            <a:r>
              <a:rPr sz="2800" b="1" spc="-30" dirty="0">
                <a:latin typeface="Bahnschrift SemiBold"/>
                <a:cs typeface="Bahnschrift SemiBold"/>
              </a:rPr>
              <a:t>I</a:t>
            </a:r>
            <a:r>
              <a:rPr sz="2800" b="1" dirty="0">
                <a:latin typeface="Bahnschrift SemiBold"/>
                <a:cs typeface="Bahnschrift SemiBold"/>
              </a:rPr>
              <a:t>B</a:t>
            </a:r>
            <a:r>
              <a:rPr sz="2800" b="1" spc="-2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1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20" dirty="0">
                <a:latin typeface="Bahnschrift SemiBold"/>
                <a:cs typeface="Bahnschrift SemiBold"/>
              </a:rPr>
              <a:t>E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spc="5" dirty="0">
                <a:latin typeface="Bahnschrift SemiBold"/>
                <a:cs typeface="Bahnschrift SemiBold"/>
              </a:rPr>
              <a:t>:</a:t>
            </a:r>
            <a:r>
              <a:rPr sz="2800" b="1" dirty="0">
                <a:latin typeface="Bahnschrift SemiBold"/>
                <a:cs typeface="Bahnschrift SemiBold"/>
              </a:rPr>
              <a:t>-</a:t>
            </a:r>
            <a:endParaRPr sz="2800">
              <a:latin typeface="Bahnschrift SemiBold"/>
              <a:cs typeface="Bahnschrift Semi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29AE1-3D6A-90E1-ECE2-0D2165AE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1" y="7099300"/>
            <a:ext cx="62674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44"/>
            <a:ext cx="5243195" cy="292100"/>
          </a:xfrm>
          <a:custGeom>
            <a:avLst/>
            <a:gdLst/>
            <a:ahLst/>
            <a:cxnLst/>
            <a:rect l="l" t="t" r="r" b="b"/>
            <a:pathLst>
              <a:path w="5243195" h="292100">
                <a:moveTo>
                  <a:pt x="0" y="292095"/>
                </a:moveTo>
                <a:lnTo>
                  <a:pt x="5243199" y="292095"/>
                </a:lnTo>
                <a:lnTo>
                  <a:pt x="5243199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32598"/>
            <a:ext cx="5612130" cy="292735"/>
          </a:xfrm>
          <a:custGeom>
            <a:avLst/>
            <a:gdLst/>
            <a:ahLst/>
            <a:cxnLst/>
            <a:rect l="l" t="t" r="r" b="b"/>
            <a:pathLst>
              <a:path w="5612130" h="292734">
                <a:moveTo>
                  <a:pt x="0" y="292417"/>
                </a:moveTo>
                <a:lnTo>
                  <a:pt x="5611886" y="292417"/>
                </a:lnTo>
                <a:lnTo>
                  <a:pt x="5611886" y="0"/>
                </a:lnTo>
                <a:lnTo>
                  <a:pt x="0" y="0"/>
                </a:lnTo>
                <a:lnTo>
                  <a:pt x="0" y="29241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550418"/>
            <a:ext cx="2357755" cy="292100"/>
          </a:xfrm>
          <a:custGeom>
            <a:avLst/>
            <a:gdLst/>
            <a:ahLst/>
            <a:cxnLst/>
            <a:rect l="l" t="t" r="r" b="b"/>
            <a:pathLst>
              <a:path w="2357754" h="292100">
                <a:moveTo>
                  <a:pt x="0" y="292107"/>
                </a:moveTo>
                <a:lnTo>
                  <a:pt x="2357759" y="292107"/>
                </a:lnTo>
                <a:lnTo>
                  <a:pt x="2357759" y="0"/>
                </a:lnTo>
                <a:lnTo>
                  <a:pt x="0" y="0"/>
                </a:lnTo>
                <a:lnTo>
                  <a:pt x="0" y="29210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935666"/>
            <a:ext cx="563562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10" dirty="0">
                <a:latin typeface="Arial Rounded MT Bold"/>
                <a:cs typeface="Arial Rounded MT Bold"/>
              </a:rPr>
              <a:t>PO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spc="-55" dirty="0">
                <a:latin typeface="Arial Rounded MT Bold"/>
                <a:cs typeface="Arial Rounded MT Bold"/>
              </a:rPr>
              <a:t>T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N</a:t>
            </a:r>
            <a:r>
              <a:rPr sz="2000" dirty="0">
                <a:latin typeface="Arial Rounded MT Bold"/>
                <a:cs typeface="Arial Rounded MT Bold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2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45" dirty="0">
                <a:latin typeface="Arial Rounded MT Bold"/>
                <a:cs typeface="Arial Rounded MT Bold"/>
              </a:rPr>
              <a:t>A</a:t>
            </a:r>
            <a:r>
              <a:rPr sz="2000" spc="10" dirty="0">
                <a:latin typeface="Arial Rounded MT Bold"/>
                <a:cs typeface="Arial Rounded MT Bold"/>
              </a:rPr>
              <a:t>SE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Arial Rounded MT Bold"/>
                <a:cs typeface="Arial Rounded MT Bold"/>
              </a:rPr>
              <a:t>W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-30" dirty="0">
                <a:latin typeface="Arial Rounded MT Bold"/>
                <a:cs typeface="Arial Rounded MT Bold"/>
              </a:rPr>
              <a:t>I</a:t>
            </a:r>
            <a:r>
              <a:rPr sz="2000" spc="10" dirty="0">
                <a:latin typeface="Arial Rounded MT Bold"/>
                <a:cs typeface="Arial Rounded MT Bold"/>
              </a:rPr>
              <a:t>SP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Arial Rounded MT Bold"/>
                <a:cs typeface="Arial Rounded MT Bold"/>
              </a:rPr>
              <a:t>A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3</a:t>
            </a:r>
            <a:r>
              <a:rPr sz="2000" dirty="0">
                <a:latin typeface="Arial Rounded MT Bold"/>
                <a:cs typeface="Arial Rounded MT Bold"/>
              </a:rPr>
              <a:t>4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spc="-25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Rounded MT Bold"/>
                <a:cs typeface="Arial Rounded MT Bold"/>
              </a:rPr>
              <a:t>:</a:t>
            </a:r>
            <a:r>
              <a:rPr sz="2000" dirty="0">
                <a:latin typeface="Arial Rounded MT Bold"/>
                <a:cs typeface="Arial Rounded MT Bold"/>
              </a:rPr>
              <a:t>-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030" y="8215314"/>
            <a:ext cx="5090795" cy="356235"/>
          </a:xfrm>
          <a:custGeom>
            <a:avLst/>
            <a:gdLst/>
            <a:ahLst/>
            <a:cxnLst/>
            <a:rect l="l" t="t" r="r" b="b"/>
            <a:pathLst>
              <a:path w="5090795" h="356234">
                <a:moveTo>
                  <a:pt x="0" y="355914"/>
                </a:moveTo>
                <a:lnTo>
                  <a:pt x="5090556" y="355914"/>
                </a:lnTo>
                <a:lnTo>
                  <a:pt x="509055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030" y="8596565"/>
            <a:ext cx="5237480" cy="356235"/>
          </a:xfrm>
          <a:custGeom>
            <a:avLst/>
            <a:gdLst/>
            <a:ahLst/>
            <a:cxnLst/>
            <a:rect l="l" t="t" r="r" b="b"/>
            <a:pathLst>
              <a:path w="5237480" h="356234">
                <a:moveTo>
                  <a:pt x="0" y="355914"/>
                </a:moveTo>
                <a:lnTo>
                  <a:pt x="5236860" y="355914"/>
                </a:lnTo>
                <a:lnTo>
                  <a:pt x="52368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030" y="8977888"/>
            <a:ext cx="5694680" cy="355600"/>
          </a:xfrm>
          <a:custGeom>
            <a:avLst/>
            <a:gdLst/>
            <a:ahLst/>
            <a:cxnLst/>
            <a:rect l="l" t="t" r="r" b="b"/>
            <a:pathLst>
              <a:path w="5694680" h="355600">
                <a:moveTo>
                  <a:pt x="0" y="355591"/>
                </a:moveTo>
                <a:lnTo>
                  <a:pt x="5694425" y="355591"/>
                </a:lnTo>
                <a:lnTo>
                  <a:pt x="5694425" y="0"/>
                </a:lnTo>
                <a:lnTo>
                  <a:pt x="0" y="0"/>
                </a:lnTo>
                <a:lnTo>
                  <a:pt x="0" y="355591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8245526"/>
            <a:ext cx="572643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OI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25" dirty="0">
                <a:latin typeface="Arial Rounded MT Bold"/>
                <a:cs typeface="Arial Rounded MT Bold"/>
              </a:rPr>
              <a:t>H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FFLI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AN</a:t>
            </a:r>
            <a:r>
              <a:rPr sz="2400" dirty="0">
                <a:latin typeface="Arial Rounded MT Bold"/>
                <a:cs typeface="Arial Rounded MT Bold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B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15320A-C4C0-EAA7-23F9-A463BE0A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2755900"/>
            <a:ext cx="6605270" cy="4105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8819129"/>
            <a:ext cx="5631180" cy="355600"/>
          </a:xfrm>
          <a:custGeom>
            <a:avLst/>
            <a:gdLst/>
            <a:ahLst/>
            <a:cxnLst/>
            <a:rect l="l" t="t" r="r" b="b"/>
            <a:pathLst>
              <a:path w="5631180" h="355600">
                <a:moveTo>
                  <a:pt x="0" y="355604"/>
                </a:moveTo>
                <a:lnTo>
                  <a:pt x="5630936" y="355604"/>
                </a:lnTo>
                <a:lnTo>
                  <a:pt x="5630936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9200200"/>
            <a:ext cx="5192395" cy="356235"/>
          </a:xfrm>
          <a:custGeom>
            <a:avLst/>
            <a:gdLst/>
            <a:ahLst/>
            <a:cxnLst/>
            <a:rect l="l" t="t" r="r" b="b"/>
            <a:pathLst>
              <a:path w="5192395" h="356234">
                <a:moveTo>
                  <a:pt x="0" y="355914"/>
                </a:moveTo>
                <a:lnTo>
                  <a:pt x="5192389" y="355914"/>
                </a:lnTo>
                <a:lnTo>
                  <a:pt x="51923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8849031"/>
            <a:ext cx="565594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K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96969"/>
            <a:ext cx="6502389" cy="487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26" y="7457499"/>
            <a:ext cx="564959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BJ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793" y="1384300"/>
            <a:ext cx="6470659" cy="5416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716145" cy="355600"/>
          </a:xfrm>
          <a:custGeom>
            <a:avLst/>
            <a:gdLst/>
            <a:ahLst/>
            <a:cxnLst/>
            <a:rect l="l" t="t" r="r" b="b"/>
            <a:pathLst>
              <a:path w="4716145" h="355600">
                <a:moveTo>
                  <a:pt x="0" y="355604"/>
                </a:moveTo>
                <a:lnTo>
                  <a:pt x="4715895" y="355604"/>
                </a:lnTo>
                <a:lnTo>
                  <a:pt x="471589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95958"/>
            <a:ext cx="4932045" cy="356235"/>
          </a:xfrm>
          <a:custGeom>
            <a:avLst/>
            <a:gdLst/>
            <a:ahLst/>
            <a:cxnLst/>
            <a:rect l="l" t="t" r="r" b="b"/>
            <a:pathLst>
              <a:path w="4932045" h="356235">
                <a:moveTo>
                  <a:pt x="0" y="355914"/>
                </a:moveTo>
                <a:lnTo>
                  <a:pt x="4931785" y="355914"/>
                </a:lnTo>
                <a:lnTo>
                  <a:pt x="4931785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677355"/>
            <a:ext cx="5420995" cy="356235"/>
          </a:xfrm>
          <a:custGeom>
            <a:avLst/>
            <a:gdLst/>
            <a:ahLst/>
            <a:cxnLst/>
            <a:rect l="l" t="t" r="r" b="b"/>
            <a:pathLst>
              <a:path w="5420995" h="356235">
                <a:moveTo>
                  <a:pt x="0" y="355914"/>
                </a:moveTo>
                <a:lnTo>
                  <a:pt x="5420989" y="355914"/>
                </a:lnTo>
                <a:lnTo>
                  <a:pt x="54209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2058599"/>
            <a:ext cx="4169410" cy="356235"/>
          </a:xfrm>
          <a:custGeom>
            <a:avLst/>
            <a:gdLst/>
            <a:ahLst/>
            <a:cxnLst/>
            <a:rect l="l" t="t" r="r" b="b"/>
            <a:pathLst>
              <a:path w="4169410" h="356235">
                <a:moveTo>
                  <a:pt x="0" y="355914"/>
                </a:moveTo>
                <a:lnTo>
                  <a:pt x="4169176" y="355914"/>
                </a:lnTo>
                <a:lnTo>
                  <a:pt x="416917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944926"/>
            <a:ext cx="54438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KN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25" dirty="0">
                <a:latin typeface="Arial Rounded MT Bold"/>
                <a:cs typeface="Arial Rounded MT Bold"/>
              </a:rPr>
              <a:t>U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5" y="2766019"/>
            <a:ext cx="6443989" cy="5503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880876"/>
            <a:ext cx="5319395" cy="355600"/>
          </a:xfrm>
          <a:custGeom>
            <a:avLst/>
            <a:gdLst/>
            <a:ahLst/>
            <a:cxnLst/>
            <a:rect l="l" t="t" r="r" b="b"/>
            <a:pathLst>
              <a:path w="5319395" h="355600">
                <a:moveTo>
                  <a:pt x="0" y="355604"/>
                </a:moveTo>
                <a:lnTo>
                  <a:pt x="5319399" y="355604"/>
                </a:lnTo>
                <a:lnTo>
                  <a:pt x="5319399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2261809"/>
            <a:ext cx="1652905" cy="356235"/>
          </a:xfrm>
          <a:custGeom>
            <a:avLst/>
            <a:gdLst/>
            <a:ahLst/>
            <a:cxnLst/>
            <a:rect l="l" t="t" r="r" b="b"/>
            <a:pathLst>
              <a:path w="1652905" h="356235">
                <a:moveTo>
                  <a:pt x="0" y="355914"/>
                </a:moveTo>
                <a:lnTo>
                  <a:pt x="1652659" y="355914"/>
                </a:lnTo>
                <a:lnTo>
                  <a:pt x="165265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1910761"/>
            <a:ext cx="534479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850" y="3388025"/>
            <a:ext cx="6400799" cy="507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83630"/>
            <a:ext cx="482028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318259" cy="671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1228</Words>
  <Application>Microsoft Office PowerPoint</Application>
  <PresentationFormat>Custom</PresentationFormat>
  <Paragraphs>79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Algerian</vt:lpstr>
      <vt:lpstr>Arial</vt:lpstr>
      <vt:lpstr>Arial Black</vt:lpstr>
      <vt:lpstr>Arial Rounded MT Bold</vt:lpstr>
      <vt:lpstr>Bahnschrift Light</vt:lpstr>
      <vt:lpstr>Bahnschrift SemiBold</vt:lpstr>
      <vt:lpstr>Broadway</vt:lpstr>
      <vt:lpstr>Calibri</vt:lpstr>
      <vt:lpstr>Cambria</vt:lpstr>
      <vt:lpstr>Garamond</vt:lpstr>
      <vt:lpstr>Times New Roman</vt:lpstr>
      <vt:lpstr>Tw Cen MT</vt:lpstr>
      <vt:lpstr>Tw Cen MT Condensed</vt:lpstr>
      <vt:lpstr>Wingdings 3</vt:lpstr>
      <vt:lpstr>Integral</vt:lpstr>
      <vt:lpstr>Cause of death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Deaths Report.</dc:title>
  <dc:creator>Online2PDF.com</dc:creator>
  <cp:lastModifiedBy>gamneshruti@gmail.com</cp:lastModifiedBy>
  <cp:revision>5</cp:revision>
  <dcterms:created xsi:type="dcterms:W3CDTF">2022-12-18T13:35:28Z</dcterms:created>
  <dcterms:modified xsi:type="dcterms:W3CDTF">2023-01-30T18:48:44Z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