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Lst>
  <p:sldSz cx="6997700" cy="4635500"/>
  <p:notesSz cx="6858000" cy="9144000"/>
  <p:embeddedFontLst>
    <p:embeddedFont>
      <p:font typeface="Aleo" panose="020B0604020202020204" charset="0"/>
      <p:regular r:id="rId12"/>
    </p:embeddedFont>
    <p:embeddedFont>
      <p:font typeface="Aleo Bold" panose="020B0604020202020204" charset="0"/>
      <p:regular r:id="rId13"/>
    </p:embeddedFont>
    <p:embeddedFont>
      <p:font typeface="Aleo Italics" panose="020B0604020202020204" charset="0"/>
      <p:regular r:id="rId14"/>
    </p:embeddedFont>
    <p:embeddedFont>
      <p:font typeface="Century Gothic" panose="020B0502020202020204" pitchFamily="34" charset="0"/>
      <p:regular r:id="rId15"/>
      <p:bold r:id="rId16"/>
      <p:italic r:id="rId17"/>
      <p:boldItalic r:id="rId18"/>
    </p:embeddedFont>
    <p:embeddedFont>
      <p:font typeface="Futura" panose="020B0604020202020204" charset="0"/>
      <p:regular r:id="rId19"/>
    </p:embeddedFont>
    <p:embeddedFont>
      <p:font typeface="ITC Benguiat" panose="020B0604020202020204" charset="0"/>
      <p:regular r:id="rId20"/>
    </p:embeddedFont>
    <p:embeddedFont>
      <p:font typeface="Quintessential" panose="020B0604020202020204" charset="0"/>
      <p:regular r:id="rId21"/>
    </p:embeddedFont>
    <p:embeddedFont>
      <p:font typeface="Sigher" panose="020B0604020202020204" charset="0"/>
      <p:regular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26" d="100"/>
          <a:sy n="126" d="100"/>
        </p:scale>
        <p:origin x="1051"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317428" y="790787"/>
            <a:ext cx="3684686" cy="337544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8200" y="360539"/>
            <a:ext cx="4710065" cy="2111728"/>
          </a:xfrm>
        </p:spPr>
        <p:txBody>
          <a:bodyPr anchor="b">
            <a:normAutofit/>
          </a:bodyPr>
          <a:lstStyle>
            <a:lvl1pPr algn="l">
              <a:defRPr sz="2974">
                <a:effectLst/>
              </a:defRPr>
            </a:lvl1pPr>
          </a:lstStyle>
          <a:p>
            <a:r>
              <a:rPr lang="en-US"/>
              <a:t>Click to edit Master title style</a:t>
            </a:r>
            <a:endParaRPr lang="en-US" dirty="0"/>
          </a:p>
        </p:txBody>
      </p:sp>
      <p:sp>
        <p:nvSpPr>
          <p:cNvPr id="3" name="Subtitle 2"/>
          <p:cNvSpPr>
            <a:spLocks noGrp="1"/>
          </p:cNvSpPr>
          <p:nvPr>
            <p:ph type="subTitle" idx="1"/>
          </p:nvPr>
        </p:nvSpPr>
        <p:spPr>
          <a:xfrm>
            <a:off x="408199" y="2598170"/>
            <a:ext cx="3791377" cy="1293361"/>
          </a:xfrm>
        </p:spPr>
        <p:txBody>
          <a:bodyPr anchor="t">
            <a:normAutofit/>
          </a:bodyPr>
          <a:lstStyle>
            <a:lvl1pPr marL="0" indent="0" algn="l">
              <a:buNone/>
              <a:defRPr sz="1352">
                <a:solidFill>
                  <a:schemeClr val="bg2">
                    <a:lumMod val="75000"/>
                  </a:schemeClr>
                </a:solidFill>
              </a:defRPr>
            </a:lvl1pPr>
            <a:lvl2pPr marL="309021" indent="0" algn="ctr">
              <a:buNone/>
              <a:defRPr>
                <a:solidFill>
                  <a:schemeClr val="tx1">
                    <a:tint val="75000"/>
                  </a:schemeClr>
                </a:solidFill>
              </a:defRPr>
            </a:lvl2pPr>
            <a:lvl3pPr marL="618043" indent="0" algn="ctr">
              <a:buNone/>
              <a:defRPr>
                <a:solidFill>
                  <a:schemeClr val="tx1">
                    <a:tint val="75000"/>
                  </a:schemeClr>
                </a:solidFill>
              </a:defRPr>
            </a:lvl3pPr>
            <a:lvl4pPr marL="927064" indent="0" algn="ctr">
              <a:buNone/>
              <a:defRPr>
                <a:solidFill>
                  <a:schemeClr val="tx1">
                    <a:tint val="75000"/>
                  </a:schemeClr>
                </a:solidFill>
              </a:defRPr>
            </a:lvl4pPr>
            <a:lvl5pPr marL="1236086" indent="0" algn="ctr">
              <a:buNone/>
              <a:defRPr>
                <a:solidFill>
                  <a:schemeClr val="tx1">
                    <a:tint val="75000"/>
                  </a:schemeClr>
                </a:solidFill>
              </a:defRPr>
            </a:lvl5pPr>
            <a:lvl6pPr marL="1545107" indent="0" algn="ctr">
              <a:buNone/>
              <a:defRPr>
                <a:solidFill>
                  <a:schemeClr val="tx1">
                    <a:tint val="75000"/>
                  </a:schemeClr>
                </a:solidFill>
              </a:defRPr>
            </a:lvl6pPr>
            <a:lvl7pPr marL="1854129" indent="0" algn="ctr">
              <a:buNone/>
              <a:defRPr>
                <a:solidFill>
                  <a:schemeClr val="tx1">
                    <a:tint val="75000"/>
                  </a:schemeClr>
                </a:solidFill>
              </a:defRPr>
            </a:lvl7pPr>
            <a:lvl8pPr marL="2163150" indent="0" algn="ctr">
              <a:buNone/>
              <a:defRPr>
                <a:solidFill>
                  <a:schemeClr val="tx1">
                    <a:tint val="75000"/>
                  </a:schemeClr>
                </a:solidFill>
              </a:defRPr>
            </a:lvl8pPr>
            <a:lvl9pPr marL="24721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297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8200" y="3038828"/>
            <a:ext cx="5016294" cy="1030111"/>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408199" y="360539"/>
            <a:ext cx="6181302" cy="211172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081"/>
            </a:lvl1pPr>
            <a:lvl2pPr marL="309021" indent="0">
              <a:buNone/>
              <a:defRPr sz="1081"/>
            </a:lvl2pPr>
            <a:lvl3pPr marL="618043" indent="0">
              <a:buNone/>
              <a:defRPr sz="1081"/>
            </a:lvl3pPr>
            <a:lvl4pPr marL="927064" indent="0">
              <a:buNone/>
              <a:defRPr sz="1081"/>
            </a:lvl4pPr>
            <a:lvl5pPr marL="1236086" indent="0">
              <a:buNone/>
              <a:defRPr sz="1081"/>
            </a:lvl5pPr>
            <a:lvl6pPr marL="1545107" indent="0">
              <a:buNone/>
              <a:defRPr sz="1081"/>
            </a:lvl6pPr>
            <a:lvl7pPr marL="1854129" indent="0">
              <a:buNone/>
              <a:defRPr sz="1081"/>
            </a:lvl7pPr>
            <a:lvl8pPr marL="2163150" indent="0">
              <a:buNone/>
              <a:defRPr sz="1081"/>
            </a:lvl8pPr>
            <a:lvl9pPr marL="2472172" indent="0">
              <a:buNone/>
              <a:defRPr sz="1081"/>
            </a:lvl9pPr>
          </a:lstStyle>
          <a:p>
            <a:r>
              <a:rPr lang="en-US"/>
              <a:t>Click icon to add picture</a:t>
            </a:r>
            <a:endParaRPr lang="en-US" dirty="0"/>
          </a:p>
        </p:txBody>
      </p:sp>
      <p:sp>
        <p:nvSpPr>
          <p:cNvPr id="9" name="Text Placeholder 9"/>
          <p:cNvSpPr>
            <a:spLocks noGrp="1"/>
          </p:cNvSpPr>
          <p:nvPr>
            <p:ph type="body" sz="quarter" idx="14"/>
          </p:nvPr>
        </p:nvSpPr>
        <p:spPr>
          <a:xfrm>
            <a:off x="583143" y="2598170"/>
            <a:ext cx="5572242" cy="309033"/>
          </a:xfrm>
        </p:spPr>
        <p:txBody>
          <a:bodyPr anchor="t">
            <a:normAutofit/>
          </a:bodyPr>
          <a:lstStyle>
            <a:lvl1pPr marL="0" indent="0">
              <a:buFontTx/>
              <a:buNone/>
              <a:defRPr sz="1081"/>
            </a:lvl1pPr>
            <a:lvl2pPr marL="309021" indent="0">
              <a:buFontTx/>
              <a:buNone/>
              <a:defRPr/>
            </a:lvl2pPr>
            <a:lvl3pPr marL="618043" indent="0">
              <a:buFontTx/>
              <a:buNone/>
              <a:defRPr/>
            </a:lvl3pPr>
            <a:lvl4pPr marL="927064" indent="0">
              <a:buFontTx/>
              <a:buNone/>
              <a:defRPr/>
            </a:lvl4pPr>
            <a:lvl5pPr marL="1236086"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569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8199" y="360539"/>
            <a:ext cx="6181302" cy="1957211"/>
          </a:xfrm>
        </p:spPr>
        <p:txBody>
          <a:bodyPr anchor="ctr">
            <a:normAutofit/>
          </a:bodyPr>
          <a:lstStyle>
            <a:lvl1pPr algn="l">
              <a:defRPr sz="1893" b="0" cap="all"/>
            </a:lvl1pPr>
          </a:lstStyle>
          <a:p>
            <a:r>
              <a:rPr lang="en-US"/>
              <a:t>Click to edit Master title style</a:t>
            </a:r>
            <a:endParaRPr lang="en-US" dirty="0"/>
          </a:p>
        </p:txBody>
      </p:sp>
      <p:sp>
        <p:nvSpPr>
          <p:cNvPr id="3" name="Text Placeholder 2"/>
          <p:cNvSpPr>
            <a:spLocks noGrp="1"/>
          </p:cNvSpPr>
          <p:nvPr>
            <p:ph type="body" idx="1"/>
          </p:nvPr>
        </p:nvSpPr>
        <p:spPr>
          <a:xfrm>
            <a:off x="408199" y="2781300"/>
            <a:ext cx="4885190" cy="1287639"/>
          </a:xfrm>
        </p:spPr>
        <p:txBody>
          <a:bodyPr anchor="ctr">
            <a:normAutofit/>
          </a:bodyPr>
          <a:lstStyle>
            <a:lvl1pPr marL="0" indent="0" algn="l">
              <a:buNone/>
              <a:defRPr sz="1217">
                <a:solidFill>
                  <a:schemeClr val="bg2">
                    <a:lumMod val="75000"/>
                  </a:schemeClr>
                </a:solidFill>
              </a:defRPr>
            </a:lvl1pPr>
            <a:lvl2pPr marL="309021" indent="0">
              <a:buNone/>
              <a:defRPr sz="1217">
                <a:solidFill>
                  <a:schemeClr val="tx1">
                    <a:tint val="75000"/>
                  </a:schemeClr>
                </a:solidFill>
              </a:defRPr>
            </a:lvl2pPr>
            <a:lvl3pPr marL="618043" indent="0">
              <a:buNone/>
              <a:defRPr sz="1081">
                <a:solidFill>
                  <a:schemeClr val="tx1">
                    <a:tint val="75000"/>
                  </a:schemeClr>
                </a:solidFill>
              </a:defRPr>
            </a:lvl3pPr>
            <a:lvl4pPr marL="927064" indent="0">
              <a:buNone/>
              <a:defRPr sz="946">
                <a:solidFill>
                  <a:schemeClr val="tx1">
                    <a:tint val="75000"/>
                  </a:schemeClr>
                </a:solidFill>
              </a:defRPr>
            </a:lvl4pPr>
            <a:lvl5pPr marL="1236086" indent="0">
              <a:buNone/>
              <a:defRPr sz="946">
                <a:solidFill>
                  <a:schemeClr val="tx1">
                    <a:tint val="75000"/>
                  </a:schemeClr>
                </a:solidFill>
              </a:defRPr>
            </a:lvl5pPr>
            <a:lvl6pPr marL="1545107" indent="0">
              <a:buNone/>
              <a:defRPr sz="946">
                <a:solidFill>
                  <a:schemeClr val="tx1">
                    <a:tint val="75000"/>
                  </a:schemeClr>
                </a:solidFill>
              </a:defRPr>
            </a:lvl6pPr>
            <a:lvl7pPr marL="1854129" indent="0">
              <a:buNone/>
              <a:defRPr sz="946">
                <a:solidFill>
                  <a:schemeClr val="tx1">
                    <a:tint val="75000"/>
                  </a:schemeClr>
                </a:solidFill>
              </a:defRPr>
            </a:lvl7pPr>
            <a:lvl8pPr marL="2163150" indent="0">
              <a:buNone/>
              <a:defRPr sz="946">
                <a:solidFill>
                  <a:schemeClr val="tx1">
                    <a:tint val="75000"/>
                  </a:schemeClr>
                </a:solidFill>
              </a:defRPr>
            </a:lvl8pPr>
            <a:lvl9pPr marL="2472172" indent="0">
              <a:buNone/>
              <a:defRPr sz="9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271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295" y="360539"/>
            <a:ext cx="5249643" cy="1957211"/>
          </a:xfrm>
        </p:spPr>
        <p:txBody>
          <a:bodyPr anchor="ctr">
            <a:normAutofit/>
          </a:bodyPr>
          <a:lstStyle>
            <a:lvl1pPr algn="l">
              <a:defRPr sz="1893"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6399" y="2317750"/>
            <a:ext cx="4899666" cy="326202"/>
          </a:xfrm>
        </p:spPr>
        <p:txBody>
          <a:bodyPr anchor="ctr"/>
          <a:lstStyle>
            <a:lvl1pPr marL="0" indent="0">
              <a:buFontTx/>
              <a:buNone/>
              <a:defRPr/>
            </a:lvl1pPr>
            <a:lvl2pPr marL="309021" indent="0">
              <a:buFontTx/>
              <a:buNone/>
              <a:defRPr/>
            </a:lvl2pPr>
            <a:lvl3pPr marL="618043" indent="0">
              <a:buFontTx/>
              <a:buNone/>
              <a:defRPr/>
            </a:lvl3pPr>
            <a:lvl4pPr marL="927064" indent="0">
              <a:buFontTx/>
              <a:buNone/>
              <a:defRPr/>
            </a:lvl4pPr>
            <a:lvl5pPr marL="1236086" indent="0">
              <a:buFontTx/>
              <a:buNone/>
              <a:defRPr/>
            </a:lvl5pPr>
          </a:lstStyle>
          <a:p>
            <a:pPr lvl="0"/>
            <a:r>
              <a:rPr lang="en-US"/>
              <a:t>Click to edit Master text styles</a:t>
            </a:r>
          </a:p>
        </p:txBody>
      </p:sp>
      <p:sp>
        <p:nvSpPr>
          <p:cNvPr id="3" name="Text Placeholder 2"/>
          <p:cNvSpPr>
            <a:spLocks noGrp="1"/>
          </p:cNvSpPr>
          <p:nvPr>
            <p:ph type="body" idx="1"/>
          </p:nvPr>
        </p:nvSpPr>
        <p:spPr>
          <a:xfrm>
            <a:off x="408200" y="2907205"/>
            <a:ext cx="4884279" cy="1161734"/>
          </a:xfrm>
        </p:spPr>
        <p:txBody>
          <a:bodyPr anchor="ctr">
            <a:normAutofit/>
          </a:bodyPr>
          <a:lstStyle>
            <a:lvl1pPr marL="0" indent="0" algn="l">
              <a:buNone/>
              <a:defRPr sz="1352">
                <a:solidFill>
                  <a:schemeClr val="bg2">
                    <a:lumMod val="75000"/>
                  </a:schemeClr>
                </a:solidFill>
              </a:defRPr>
            </a:lvl1pPr>
            <a:lvl2pPr marL="309021" indent="0">
              <a:buNone/>
              <a:defRPr sz="1217">
                <a:solidFill>
                  <a:schemeClr val="tx1">
                    <a:tint val="75000"/>
                  </a:schemeClr>
                </a:solidFill>
              </a:defRPr>
            </a:lvl2pPr>
            <a:lvl3pPr marL="618043" indent="0">
              <a:buNone/>
              <a:defRPr sz="1081">
                <a:solidFill>
                  <a:schemeClr val="tx1">
                    <a:tint val="75000"/>
                  </a:schemeClr>
                </a:solidFill>
              </a:defRPr>
            </a:lvl3pPr>
            <a:lvl4pPr marL="927064" indent="0">
              <a:buNone/>
              <a:defRPr sz="946">
                <a:solidFill>
                  <a:schemeClr val="tx1">
                    <a:tint val="75000"/>
                  </a:schemeClr>
                </a:solidFill>
              </a:defRPr>
            </a:lvl4pPr>
            <a:lvl5pPr marL="1236086" indent="0">
              <a:buNone/>
              <a:defRPr sz="946">
                <a:solidFill>
                  <a:schemeClr val="tx1">
                    <a:tint val="75000"/>
                  </a:schemeClr>
                </a:solidFill>
              </a:defRPr>
            </a:lvl5pPr>
            <a:lvl6pPr marL="1545107" indent="0">
              <a:buNone/>
              <a:defRPr sz="946">
                <a:solidFill>
                  <a:schemeClr val="tx1">
                    <a:tint val="75000"/>
                  </a:schemeClr>
                </a:solidFill>
              </a:defRPr>
            </a:lvl6pPr>
            <a:lvl7pPr marL="1854129" indent="0">
              <a:buNone/>
              <a:defRPr sz="946">
                <a:solidFill>
                  <a:schemeClr val="tx1">
                    <a:tint val="75000"/>
                  </a:schemeClr>
                </a:solidFill>
              </a:defRPr>
            </a:lvl7pPr>
            <a:lvl8pPr marL="2163150" indent="0">
              <a:buNone/>
              <a:defRPr sz="946">
                <a:solidFill>
                  <a:schemeClr val="tx1">
                    <a:tint val="75000"/>
                  </a:schemeClr>
                </a:solidFill>
              </a:defRPr>
            </a:lvl8pPr>
            <a:lvl9pPr marL="2472172" indent="0">
              <a:buNone/>
              <a:defRPr sz="9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174943" y="480329"/>
            <a:ext cx="349976" cy="395265"/>
          </a:xfrm>
          <a:prstGeom prst="rect">
            <a:avLst/>
          </a:prstGeom>
        </p:spPr>
        <p:txBody>
          <a:bodyPr vert="horz" lIns="61807" tIns="30903" rIns="61807" bIns="30903" rtlCol="0" anchor="ctr">
            <a:noAutofit/>
          </a:bodyPr>
          <a:lstStyle/>
          <a:p>
            <a:pPr lvl="0"/>
            <a:r>
              <a:rPr lang="en-US" sz="5407" dirty="0">
                <a:solidFill>
                  <a:schemeClr val="tx1"/>
                </a:solidFill>
                <a:effectLst/>
              </a:rPr>
              <a:t>“</a:t>
            </a:r>
          </a:p>
        </p:txBody>
      </p:sp>
      <p:sp>
        <p:nvSpPr>
          <p:cNvPr id="15" name="TextBox 14"/>
          <p:cNvSpPr txBox="1"/>
          <p:nvPr/>
        </p:nvSpPr>
        <p:spPr>
          <a:xfrm>
            <a:off x="5889731" y="1871369"/>
            <a:ext cx="349976" cy="395265"/>
          </a:xfrm>
          <a:prstGeom prst="rect">
            <a:avLst/>
          </a:prstGeom>
        </p:spPr>
        <p:txBody>
          <a:bodyPr vert="horz" lIns="61807" tIns="30903" rIns="61807" bIns="30903" rtlCol="0" anchor="ctr">
            <a:noAutofit/>
          </a:bodyPr>
          <a:lstStyle/>
          <a:p>
            <a:pPr lvl="0" algn="r"/>
            <a:r>
              <a:rPr lang="en-US" sz="5407" dirty="0">
                <a:solidFill>
                  <a:schemeClr val="tx1"/>
                </a:solidFill>
                <a:effectLst/>
              </a:rPr>
              <a:t>”</a:t>
            </a:r>
          </a:p>
        </p:txBody>
      </p:sp>
    </p:spTree>
    <p:extLst>
      <p:ext uri="{BB962C8B-B14F-4D97-AF65-F5344CB8AC3E}">
        <p14:creationId xmlns:p14="http://schemas.microsoft.com/office/powerpoint/2010/main" val="44147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8200" y="2317750"/>
            <a:ext cx="4884279" cy="1147317"/>
          </a:xfrm>
        </p:spPr>
        <p:txBody>
          <a:bodyPr anchor="b">
            <a:normAutofit/>
          </a:bodyPr>
          <a:lstStyle>
            <a:lvl1pPr algn="l">
              <a:defRPr sz="1893" b="0" cap="all"/>
            </a:lvl1pPr>
          </a:lstStyle>
          <a:p>
            <a:r>
              <a:rPr lang="en-US"/>
              <a:t>Click to edit Master title style</a:t>
            </a:r>
            <a:endParaRPr lang="en-US" dirty="0"/>
          </a:p>
        </p:txBody>
      </p:sp>
      <p:sp>
        <p:nvSpPr>
          <p:cNvPr id="3" name="Text Placeholder 2"/>
          <p:cNvSpPr>
            <a:spLocks noGrp="1"/>
          </p:cNvSpPr>
          <p:nvPr>
            <p:ph type="body" idx="1"/>
          </p:nvPr>
        </p:nvSpPr>
        <p:spPr>
          <a:xfrm>
            <a:off x="408199" y="3469515"/>
            <a:ext cx="4885190" cy="599424"/>
          </a:xfrm>
        </p:spPr>
        <p:txBody>
          <a:bodyPr anchor="t">
            <a:normAutofit/>
          </a:bodyPr>
          <a:lstStyle>
            <a:lvl1pPr marL="0" indent="0" algn="l">
              <a:buNone/>
              <a:defRPr sz="1217">
                <a:solidFill>
                  <a:schemeClr val="bg2">
                    <a:lumMod val="75000"/>
                  </a:schemeClr>
                </a:solidFill>
              </a:defRPr>
            </a:lvl1pPr>
            <a:lvl2pPr marL="309021" indent="0">
              <a:buNone/>
              <a:defRPr sz="1217">
                <a:solidFill>
                  <a:schemeClr val="tx1">
                    <a:tint val="75000"/>
                  </a:schemeClr>
                </a:solidFill>
              </a:defRPr>
            </a:lvl2pPr>
            <a:lvl3pPr marL="618043" indent="0">
              <a:buNone/>
              <a:defRPr sz="1081">
                <a:solidFill>
                  <a:schemeClr val="tx1">
                    <a:tint val="75000"/>
                  </a:schemeClr>
                </a:solidFill>
              </a:defRPr>
            </a:lvl3pPr>
            <a:lvl4pPr marL="927064" indent="0">
              <a:buNone/>
              <a:defRPr sz="946">
                <a:solidFill>
                  <a:schemeClr val="tx1">
                    <a:tint val="75000"/>
                  </a:schemeClr>
                </a:solidFill>
              </a:defRPr>
            </a:lvl4pPr>
            <a:lvl5pPr marL="1236086" indent="0">
              <a:buNone/>
              <a:defRPr sz="946">
                <a:solidFill>
                  <a:schemeClr val="tx1">
                    <a:tint val="75000"/>
                  </a:schemeClr>
                </a:solidFill>
              </a:defRPr>
            </a:lvl5pPr>
            <a:lvl6pPr marL="1545107" indent="0">
              <a:buNone/>
              <a:defRPr sz="946">
                <a:solidFill>
                  <a:schemeClr val="tx1">
                    <a:tint val="75000"/>
                  </a:schemeClr>
                </a:solidFill>
              </a:defRPr>
            </a:lvl6pPr>
            <a:lvl7pPr marL="1854129" indent="0">
              <a:buNone/>
              <a:defRPr sz="946">
                <a:solidFill>
                  <a:schemeClr val="tx1">
                    <a:tint val="75000"/>
                  </a:schemeClr>
                </a:solidFill>
              </a:defRPr>
            </a:lvl7pPr>
            <a:lvl8pPr marL="2163150" indent="0">
              <a:buNone/>
              <a:defRPr sz="946">
                <a:solidFill>
                  <a:schemeClr val="tx1">
                    <a:tint val="75000"/>
                  </a:schemeClr>
                </a:solidFill>
              </a:defRPr>
            </a:lvl8pPr>
            <a:lvl9pPr marL="2472172" indent="0">
              <a:buNone/>
              <a:defRPr sz="9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9418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55295" y="360539"/>
            <a:ext cx="5249642" cy="1957211"/>
          </a:xfrm>
        </p:spPr>
        <p:txBody>
          <a:bodyPr anchor="ctr">
            <a:normAutofit/>
          </a:bodyPr>
          <a:lstStyle>
            <a:lvl1pPr algn="l">
              <a:defRPr sz="1893"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08200" y="2626783"/>
            <a:ext cx="4884279" cy="709632"/>
          </a:xfrm>
        </p:spPr>
        <p:txBody>
          <a:bodyPr vert="horz" lIns="91440" tIns="45720" rIns="91440" bIns="45720" rtlCol="0" anchor="b">
            <a:normAutofit/>
          </a:bodyPr>
          <a:lstStyle>
            <a:lvl1pPr>
              <a:buNone/>
              <a:defRPr lang="en-US" sz="135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08199" y="3347861"/>
            <a:ext cx="4884278" cy="721078"/>
          </a:xfrm>
        </p:spPr>
        <p:txBody>
          <a:bodyPr anchor="t">
            <a:normAutofit/>
          </a:bodyPr>
          <a:lstStyle>
            <a:lvl1pPr marL="0" indent="0" algn="l">
              <a:buNone/>
              <a:defRPr sz="1217">
                <a:solidFill>
                  <a:schemeClr val="bg2">
                    <a:lumMod val="75000"/>
                  </a:schemeClr>
                </a:solidFill>
              </a:defRPr>
            </a:lvl1pPr>
            <a:lvl2pPr marL="309021" indent="0">
              <a:buNone/>
              <a:defRPr sz="1217">
                <a:solidFill>
                  <a:schemeClr val="tx1">
                    <a:tint val="75000"/>
                  </a:schemeClr>
                </a:solidFill>
              </a:defRPr>
            </a:lvl2pPr>
            <a:lvl3pPr marL="618043" indent="0">
              <a:buNone/>
              <a:defRPr sz="1081">
                <a:solidFill>
                  <a:schemeClr val="tx1">
                    <a:tint val="75000"/>
                  </a:schemeClr>
                </a:solidFill>
              </a:defRPr>
            </a:lvl3pPr>
            <a:lvl4pPr marL="927064" indent="0">
              <a:buNone/>
              <a:defRPr sz="946">
                <a:solidFill>
                  <a:schemeClr val="tx1">
                    <a:tint val="75000"/>
                  </a:schemeClr>
                </a:solidFill>
              </a:defRPr>
            </a:lvl4pPr>
            <a:lvl5pPr marL="1236086" indent="0">
              <a:buNone/>
              <a:defRPr sz="946">
                <a:solidFill>
                  <a:schemeClr val="tx1">
                    <a:tint val="75000"/>
                  </a:schemeClr>
                </a:solidFill>
              </a:defRPr>
            </a:lvl5pPr>
            <a:lvl6pPr marL="1545107" indent="0">
              <a:buNone/>
              <a:defRPr sz="946">
                <a:solidFill>
                  <a:schemeClr val="tx1">
                    <a:tint val="75000"/>
                  </a:schemeClr>
                </a:solidFill>
              </a:defRPr>
            </a:lvl6pPr>
            <a:lvl7pPr marL="1854129" indent="0">
              <a:buNone/>
              <a:defRPr sz="946">
                <a:solidFill>
                  <a:schemeClr val="tx1">
                    <a:tint val="75000"/>
                  </a:schemeClr>
                </a:solidFill>
              </a:defRPr>
            </a:lvl7pPr>
            <a:lvl8pPr marL="2163150" indent="0">
              <a:buNone/>
              <a:defRPr sz="946">
                <a:solidFill>
                  <a:schemeClr val="tx1">
                    <a:tint val="75000"/>
                  </a:schemeClr>
                </a:solidFill>
              </a:defRPr>
            </a:lvl8pPr>
            <a:lvl9pPr marL="2472172" indent="0">
              <a:buNone/>
              <a:defRPr sz="9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174943" y="480329"/>
            <a:ext cx="349976" cy="395265"/>
          </a:xfrm>
          <a:prstGeom prst="rect">
            <a:avLst/>
          </a:prstGeom>
        </p:spPr>
        <p:txBody>
          <a:bodyPr vert="horz" lIns="61807" tIns="30903" rIns="61807" bIns="30903" rtlCol="0" anchor="ctr">
            <a:noAutofit/>
          </a:bodyPr>
          <a:lstStyle/>
          <a:p>
            <a:pPr lvl="0"/>
            <a:r>
              <a:rPr lang="en-US" sz="5407" dirty="0">
                <a:solidFill>
                  <a:schemeClr val="tx1"/>
                </a:solidFill>
                <a:effectLst/>
              </a:rPr>
              <a:t>“</a:t>
            </a:r>
          </a:p>
        </p:txBody>
      </p:sp>
      <p:sp>
        <p:nvSpPr>
          <p:cNvPr id="15" name="TextBox 14"/>
          <p:cNvSpPr txBox="1"/>
          <p:nvPr/>
        </p:nvSpPr>
        <p:spPr>
          <a:xfrm>
            <a:off x="5889731" y="1871369"/>
            <a:ext cx="349976" cy="395265"/>
          </a:xfrm>
          <a:prstGeom prst="rect">
            <a:avLst/>
          </a:prstGeom>
        </p:spPr>
        <p:txBody>
          <a:bodyPr vert="horz" lIns="61807" tIns="30903" rIns="61807" bIns="30903" rtlCol="0" anchor="ctr">
            <a:noAutofit/>
          </a:bodyPr>
          <a:lstStyle/>
          <a:p>
            <a:pPr lvl="0" algn="r"/>
            <a:r>
              <a:rPr lang="en-US" sz="5407" dirty="0">
                <a:solidFill>
                  <a:schemeClr val="tx1"/>
                </a:solidFill>
                <a:effectLst/>
              </a:rPr>
              <a:t>”</a:t>
            </a:r>
          </a:p>
        </p:txBody>
      </p:sp>
    </p:spTree>
    <p:extLst>
      <p:ext uri="{BB962C8B-B14F-4D97-AF65-F5344CB8AC3E}">
        <p14:creationId xmlns:p14="http://schemas.microsoft.com/office/powerpoint/2010/main" val="332768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8199" y="360539"/>
            <a:ext cx="5759219" cy="1957211"/>
          </a:xfrm>
        </p:spPr>
        <p:txBody>
          <a:bodyPr vert="horz" lIns="91440" tIns="45720" rIns="91440" bIns="45720" rtlCol="0" anchor="ctr">
            <a:normAutofit/>
          </a:bodyPr>
          <a:lstStyle>
            <a:lvl1pPr>
              <a:defRPr lang="en-US" sz="1893"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08200" y="2655398"/>
            <a:ext cx="4884279" cy="566561"/>
          </a:xfrm>
        </p:spPr>
        <p:txBody>
          <a:bodyPr vert="horz" lIns="91440" tIns="45720" rIns="91440" bIns="45720" rtlCol="0" anchor="b">
            <a:normAutofit/>
          </a:bodyPr>
          <a:lstStyle>
            <a:lvl1pPr>
              <a:buNone/>
              <a:defRPr lang="en-US" sz="1352"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08199" y="3221960"/>
            <a:ext cx="4884278" cy="846979"/>
          </a:xfrm>
        </p:spPr>
        <p:txBody>
          <a:bodyPr anchor="t">
            <a:normAutofit/>
          </a:bodyPr>
          <a:lstStyle>
            <a:lvl1pPr marL="0" indent="0" algn="l">
              <a:buNone/>
              <a:defRPr sz="1217">
                <a:solidFill>
                  <a:schemeClr val="bg2">
                    <a:lumMod val="75000"/>
                  </a:schemeClr>
                </a:solidFill>
              </a:defRPr>
            </a:lvl1pPr>
            <a:lvl2pPr marL="309021" indent="0">
              <a:buNone/>
              <a:defRPr sz="1217">
                <a:solidFill>
                  <a:schemeClr val="tx1">
                    <a:tint val="75000"/>
                  </a:schemeClr>
                </a:solidFill>
              </a:defRPr>
            </a:lvl2pPr>
            <a:lvl3pPr marL="618043" indent="0">
              <a:buNone/>
              <a:defRPr sz="1081">
                <a:solidFill>
                  <a:schemeClr val="tx1">
                    <a:tint val="75000"/>
                  </a:schemeClr>
                </a:solidFill>
              </a:defRPr>
            </a:lvl3pPr>
            <a:lvl4pPr marL="927064" indent="0">
              <a:buNone/>
              <a:defRPr sz="946">
                <a:solidFill>
                  <a:schemeClr val="tx1">
                    <a:tint val="75000"/>
                  </a:schemeClr>
                </a:solidFill>
              </a:defRPr>
            </a:lvl4pPr>
            <a:lvl5pPr marL="1236086" indent="0">
              <a:buNone/>
              <a:defRPr sz="946">
                <a:solidFill>
                  <a:schemeClr val="tx1">
                    <a:tint val="75000"/>
                  </a:schemeClr>
                </a:solidFill>
              </a:defRPr>
            </a:lvl5pPr>
            <a:lvl6pPr marL="1545107" indent="0">
              <a:buNone/>
              <a:defRPr sz="946">
                <a:solidFill>
                  <a:schemeClr val="tx1">
                    <a:tint val="75000"/>
                  </a:schemeClr>
                </a:solidFill>
              </a:defRPr>
            </a:lvl6pPr>
            <a:lvl7pPr marL="1854129" indent="0">
              <a:buNone/>
              <a:defRPr sz="946">
                <a:solidFill>
                  <a:schemeClr val="tx1">
                    <a:tint val="75000"/>
                  </a:schemeClr>
                </a:solidFill>
              </a:defRPr>
            </a:lvl7pPr>
            <a:lvl8pPr marL="2163150" indent="0">
              <a:buNone/>
              <a:defRPr sz="946">
                <a:solidFill>
                  <a:schemeClr val="tx1">
                    <a:tint val="75000"/>
                  </a:schemeClr>
                </a:solidFill>
              </a:defRPr>
            </a:lvl8pPr>
            <a:lvl9pPr marL="2472172" indent="0">
              <a:buNone/>
              <a:defRPr sz="9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5999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8200" y="3038828"/>
            <a:ext cx="5016294" cy="1030111"/>
          </a:xfrm>
        </p:spPr>
        <p:txBody>
          <a:bodyPr>
            <a:normAutofit/>
          </a:bodyPr>
          <a:lstStyle>
            <a:lvl1pPr algn="l">
              <a:defRPr sz="1893"/>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8200" y="360539"/>
            <a:ext cx="5016294" cy="254666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4204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25125" y="360539"/>
            <a:ext cx="1564376" cy="2987322"/>
          </a:xfrm>
        </p:spPr>
        <p:txBody>
          <a:bodyPr vert="eaVert">
            <a:normAutofit/>
          </a:bodyPr>
          <a:lstStyle>
            <a:lvl1pPr>
              <a:defRPr sz="1893"/>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08199" y="360539"/>
            <a:ext cx="4476884" cy="3708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842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8200" y="3038828"/>
            <a:ext cx="5016294" cy="1030111"/>
          </a:xfrm>
        </p:spPr>
        <p:txBody>
          <a:bodyPr/>
          <a:lstStyle/>
          <a:p>
            <a:r>
              <a:rPr lang="en-US"/>
              <a:t>Click to edit Master title style</a:t>
            </a:r>
            <a:endParaRPr lang="en-US" dirty="0"/>
          </a:p>
        </p:txBody>
      </p:sp>
      <p:sp>
        <p:nvSpPr>
          <p:cNvPr id="3" name="Content Placeholder 2"/>
          <p:cNvSpPr>
            <a:spLocks noGrp="1"/>
          </p:cNvSpPr>
          <p:nvPr>
            <p:ph idx="1"/>
          </p:nvPr>
        </p:nvSpPr>
        <p:spPr>
          <a:xfrm>
            <a:off x="408200" y="360539"/>
            <a:ext cx="5016294" cy="254666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814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8199" y="1339144"/>
            <a:ext cx="4899666" cy="1568058"/>
          </a:xfrm>
        </p:spPr>
        <p:txBody>
          <a:bodyPr anchor="b">
            <a:normAutofit/>
          </a:bodyPr>
          <a:lstStyle>
            <a:lvl1pPr algn="l">
              <a:defRPr sz="2163" b="0" cap="all"/>
            </a:lvl1pPr>
          </a:lstStyle>
          <a:p>
            <a:r>
              <a:rPr lang="en-US"/>
              <a:t>Click to edit Master title style</a:t>
            </a:r>
            <a:endParaRPr lang="en-US" dirty="0"/>
          </a:p>
        </p:txBody>
      </p:sp>
      <p:sp>
        <p:nvSpPr>
          <p:cNvPr id="3" name="Text Placeholder 2"/>
          <p:cNvSpPr>
            <a:spLocks noGrp="1"/>
          </p:cNvSpPr>
          <p:nvPr>
            <p:ph type="body" idx="1"/>
          </p:nvPr>
        </p:nvSpPr>
        <p:spPr>
          <a:xfrm>
            <a:off x="408199" y="3033105"/>
            <a:ext cx="4899666" cy="1035834"/>
          </a:xfrm>
        </p:spPr>
        <p:txBody>
          <a:bodyPr anchor="t">
            <a:normAutofit/>
          </a:bodyPr>
          <a:lstStyle>
            <a:lvl1pPr marL="0" indent="0" algn="l">
              <a:buNone/>
              <a:defRPr sz="1217">
                <a:solidFill>
                  <a:schemeClr val="bg2">
                    <a:lumMod val="75000"/>
                  </a:schemeClr>
                </a:solidFill>
              </a:defRPr>
            </a:lvl1pPr>
            <a:lvl2pPr marL="309021" indent="0">
              <a:buNone/>
              <a:defRPr sz="1217">
                <a:solidFill>
                  <a:schemeClr val="tx1">
                    <a:tint val="75000"/>
                  </a:schemeClr>
                </a:solidFill>
              </a:defRPr>
            </a:lvl2pPr>
            <a:lvl3pPr marL="618043" indent="0">
              <a:buNone/>
              <a:defRPr sz="1081">
                <a:solidFill>
                  <a:schemeClr val="tx1">
                    <a:tint val="75000"/>
                  </a:schemeClr>
                </a:solidFill>
              </a:defRPr>
            </a:lvl3pPr>
            <a:lvl4pPr marL="927064" indent="0">
              <a:buNone/>
              <a:defRPr sz="946">
                <a:solidFill>
                  <a:schemeClr val="tx1">
                    <a:tint val="75000"/>
                  </a:schemeClr>
                </a:solidFill>
              </a:defRPr>
            </a:lvl4pPr>
            <a:lvl5pPr marL="1236086" indent="0">
              <a:buNone/>
              <a:defRPr sz="946">
                <a:solidFill>
                  <a:schemeClr val="tx1">
                    <a:tint val="75000"/>
                  </a:schemeClr>
                </a:solidFill>
              </a:defRPr>
            </a:lvl5pPr>
            <a:lvl6pPr marL="1545107" indent="0">
              <a:buNone/>
              <a:defRPr sz="946">
                <a:solidFill>
                  <a:schemeClr val="tx1">
                    <a:tint val="75000"/>
                  </a:schemeClr>
                </a:solidFill>
              </a:defRPr>
            </a:lvl6pPr>
            <a:lvl7pPr marL="1854129" indent="0">
              <a:buNone/>
              <a:defRPr sz="946">
                <a:solidFill>
                  <a:schemeClr val="tx1">
                    <a:tint val="75000"/>
                  </a:schemeClr>
                </a:solidFill>
              </a:defRPr>
            </a:lvl7pPr>
            <a:lvl8pPr marL="2163150" indent="0">
              <a:buNone/>
              <a:defRPr sz="946">
                <a:solidFill>
                  <a:schemeClr val="tx1">
                    <a:tint val="75000"/>
                  </a:schemeClr>
                </a:solidFill>
              </a:defRPr>
            </a:lvl8pPr>
            <a:lvl9pPr marL="2472172" indent="0">
              <a:buNone/>
              <a:defRPr sz="9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511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8200" y="3038828"/>
            <a:ext cx="5016294" cy="1030111"/>
          </a:xfrm>
        </p:spPr>
        <p:txBody>
          <a:bodyPr>
            <a:normAutofit/>
          </a:bodyPr>
          <a:lstStyle>
            <a:lvl1pPr>
              <a:defRPr sz="2163"/>
            </a:lvl1pPr>
          </a:lstStyle>
          <a:p>
            <a:r>
              <a:rPr lang="en-US"/>
              <a:t>Click to edit Master title style</a:t>
            </a:r>
            <a:endParaRPr lang="en-US" dirty="0"/>
          </a:p>
        </p:txBody>
      </p:sp>
      <p:sp>
        <p:nvSpPr>
          <p:cNvPr id="11" name="Content Placeholder 3"/>
          <p:cNvSpPr>
            <a:spLocks noGrp="1"/>
          </p:cNvSpPr>
          <p:nvPr>
            <p:ph sz="half" idx="13"/>
          </p:nvPr>
        </p:nvSpPr>
        <p:spPr>
          <a:xfrm>
            <a:off x="408200" y="360539"/>
            <a:ext cx="3022822" cy="254666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3568002" y="360539"/>
            <a:ext cx="3021499" cy="254094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19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8200" y="3038828"/>
            <a:ext cx="5016294" cy="1030111"/>
          </a:xfrm>
        </p:spPr>
        <p:txBody>
          <a:bodyPr>
            <a:normAutofit/>
          </a:bodyPr>
          <a:lstStyle>
            <a:lvl1pPr>
              <a:defRPr sz="2163"/>
            </a:lvl1pPr>
          </a:lstStyle>
          <a:p>
            <a:r>
              <a:rPr lang="en-US"/>
              <a:t>Click to edit Master title style</a:t>
            </a:r>
            <a:endParaRPr lang="en-US" dirty="0"/>
          </a:p>
        </p:txBody>
      </p:sp>
      <p:sp>
        <p:nvSpPr>
          <p:cNvPr id="3" name="Text Placeholder 2"/>
          <p:cNvSpPr>
            <a:spLocks noGrp="1"/>
          </p:cNvSpPr>
          <p:nvPr>
            <p:ph type="body" idx="1"/>
          </p:nvPr>
        </p:nvSpPr>
        <p:spPr>
          <a:xfrm>
            <a:off x="583142" y="360539"/>
            <a:ext cx="2844435" cy="412044"/>
          </a:xfrm>
        </p:spPr>
        <p:txBody>
          <a:bodyPr anchor="b">
            <a:noAutofit/>
          </a:bodyPr>
          <a:lstStyle>
            <a:lvl1pPr marL="0" indent="0">
              <a:buNone/>
              <a:defRPr sz="1622" b="0" cap="all">
                <a:solidFill>
                  <a:schemeClr val="tx1"/>
                </a:solidFill>
              </a:defRPr>
            </a:lvl1pPr>
            <a:lvl2pPr marL="309021" indent="0">
              <a:buNone/>
              <a:defRPr sz="1352" b="1"/>
            </a:lvl2pPr>
            <a:lvl3pPr marL="618043" indent="0">
              <a:buNone/>
              <a:defRPr sz="1217" b="1"/>
            </a:lvl3pPr>
            <a:lvl4pPr marL="927064" indent="0">
              <a:buNone/>
              <a:defRPr sz="1081" b="1"/>
            </a:lvl4pPr>
            <a:lvl5pPr marL="1236086" indent="0">
              <a:buNone/>
              <a:defRPr sz="1081" b="1"/>
            </a:lvl5pPr>
            <a:lvl6pPr marL="1545107" indent="0">
              <a:buNone/>
              <a:defRPr sz="1081" b="1"/>
            </a:lvl6pPr>
            <a:lvl7pPr marL="1854129" indent="0">
              <a:buNone/>
              <a:defRPr sz="1081" b="1"/>
            </a:lvl7pPr>
            <a:lvl8pPr marL="2163150" indent="0">
              <a:buNone/>
              <a:defRPr sz="1081" b="1"/>
            </a:lvl8pPr>
            <a:lvl9pPr marL="2472172" indent="0">
              <a:buNone/>
              <a:defRPr sz="1081" b="1"/>
            </a:lvl9pPr>
          </a:lstStyle>
          <a:p>
            <a:pPr lvl="0"/>
            <a:r>
              <a:rPr lang="en-US"/>
              <a:t>Click to edit Master text styles</a:t>
            </a:r>
          </a:p>
        </p:txBody>
      </p:sp>
      <p:sp>
        <p:nvSpPr>
          <p:cNvPr id="4" name="Content Placeholder 3"/>
          <p:cNvSpPr>
            <a:spLocks noGrp="1"/>
          </p:cNvSpPr>
          <p:nvPr>
            <p:ph sz="half" idx="2"/>
          </p:nvPr>
        </p:nvSpPr>
        <p:spPr>
          <a:xfrm>
            <a:off x="408199" y="772584"/>
            <a:ext cx="3019378" cy="213461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15436" y="383073"/>
            <a:ext cx="2880545" cy="389510"/>
          </a:xfrm>
        </p:spPr>
        <p:txBody>
          <a:bodyPr anchor="b">
            <a:noAutofit/>
          </a:bodyPr>
          <a:lstStyle>
            <a:lvl1pPr marL="0" indent="0">
              <a:buNone/>
              <a:defRPr sz="1622" b="0" cap="all">
                <a:solidFill>
                  <a:schemeClr val="tx1"/>
                </a:solidFill>
              </a:defRPr>
            </a:lvl1pPr>
            <a:lvl2pPr marL="309021" indent="0">
              <a:buNone/>
              <a:defRPr sz="1352" b="1"/>
            </a:lvl2pPr>
            <a:lvl3pPr marL="618043" indent="0">
              <a:buNone/>
              <a:defRPr sz="1217" b="1"/>
            </a:lvl3pPr>
            <a:lvl4pPr marL="927064" indent="0">
              <a:buNone/>
              <a:defRPr sz="1081" b="1"/>
            </a:lvl4pPr>
            <a:lvl5pPr marL="1236086" indent="0">
              <a:buNone/>
              <a:defRPr sz="1081" b="1"/>
            </a:lvl5pPr>
            <a:lvl6pPr marL="1545107" indent="0">
              <a:buNone/>
              <a:defRPr sz="1081" b="1"/>
            </a:lvl6pPr>
            <a:lvl7pPr marL="1854129" indent="0">
              <a:buNone/>
              <a:defRPr sz="1081" b="1"/>
            </a:lvl7pPr>
            <a:lvl8pPr marL="2163150" indent="0">
              <a:buNone/>
              <a:defRPr sz="1081" b="1"/>
            </a:lvl8pPr>
            <a:lvl9pPr marL="2472172" indent="0">
              <a:buNone/>
              <a:defRPr sz="1081" b="1"/>
            </a:lvl9pPr>
          </a:lstStyle>
          <a:p>
            <a:pPr lvl="0"/>
            <a:r>
              <a:rPr lang="en-US"/>
              <a:t>Click to edit Master text styles</a:t>
            </a:r>
          </a:p>
        </p:txBody>
      </p:sp>
      <p:sp>
        <p:nvSpPr>
          <p:cNvPr id="6" name="Content Placeholder 5"/>
          <p:cNvSpPr>
            <a:spLocks noGrp="1"/>
          </p:cNvSpPr>
          <p:nvPr>
            <p:ph sz="quarter" idx="4"/>
          </p:nvPr>
        </p:nvSpPr>
        <p:spPr>
          <a:xfrm>
            <a:off x="3568003" y="772583"/>
            <a:ext cx="3027978" cy="212889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799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8200" y="3038828"/>
            <a:ext cx="5016294" cy="1030111"/>
          </a:xfrm>
        </p:spPr>
        <p:txBody>
          <a:bodyPr>
            <a:normAutofit/>
          </a:bodyPr>
          <a:lstStyle>
            <a:lvl1pPr>
              <a:defRPr sz="2163"/>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244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735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46785" y="360539"/>
            <a:ext cx="2449195" cy="1030111"/>
          </a:xfrm>
        </p:spPr>
        <p:txBody>
          <a:bodyPr anchor="b">
            <a:normAutofit/>
          </a:bodyPr>
          <a:lstStyle>
            <a:lvl1pPr algn="l">
              <a:defRPr sz="1352" b="0"/>
            </a:lvl1pPr>
          </a:lstStyle>
          <a:p>
            <a:r>
              <a:rPr lang="en-US"/>
              <a:t>Click to edit Master title style</a:t>
            </a:r>
            <a:endParaRPr lang="en-US" dirty="0"/>
          </a:p>
        </p:txBody>
      </p:sp>
      <p:sp>
        <p:nvSpPr>
          <p:cNvPr id="3" name="Content Placeholder 2"/>
          <p:cNvSpPr>
            <a:spLocks noGrp="1"/>
          </p:cNvSpPr>
          <p:nvPr>
            <p:ph idx="1"/>
          </p:nvPr>
        </p:nvSpPr>
        <p:spPr>
          <a:xfrm>
            <a:off x="408199" y="360539"/>
            <a:ext cx="3396881" cy="3708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46785" y="1493663"/>
            <a:ext cx="2449195" cy="1413542"/>
          </a:xfrm>
        </p:spPr>
        <p:txBody>
          <a:bodyPr anchor="t">
            <a:normAutofit/>
          </a:bodyPr>
          <a:lstStyle>
            <a:lvl1pPr marL="0" indent="0">
              <a:buNone/>
              <a:defRPr sz="1081"/>
            </a:lvl1pPr>
            <a:lvl2pPr marL="309021" indent="0">
              <a:buNone/>
              <a:defRPr sz="811"/>
            </a:lvl2pPr>
            <a:lvl3pPr marL="618043" indent="0">
              <a:buNone/>
              <a:defRPr sz="676"/>
            </a:lvl3pPr>
            <a:lvl4pPr marL="927064" indent="0">
              <a:buNone/>
              <a:defRPr sz="608"/>
            </a:lvl4pPr>
            <a:lvl5pPr marL="1236086" indent="0">
              <a:buNone/>
              <a:defRPr sz="608"/>
            </a:lvl5pPr>
            <a:lvl6pPr marL="1545107" indent="0">
              <a:buNone/>
              <a:defRPr sz="608"/>
            </a:lvl6pPr>
            <a:lvl7pPr marL="1854129" indent="0">
              <a:buNone/>
              <a:defRPr sz="608"/>
            </a:lvl7pPr>
            <a:lvl8pPr marL="2163150" indent="0">
              <a:buNone/>
              <a:defRPr sz="608"/>
            </a:lvl8pPr>
            <a:lvl9pPr marL="2472172" indent="0">
              <a:buNone/>
              <a:defRPr sz="60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534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40536" y="978606"/>
            <a:ext cx="2726882" cy="772583"/>
          </a:xfrm>
        </p:spPr>
        <p:txBody>
          <a:bodyPr anchor="b">
            <a:normAutofit/>
          </a:bodyPr>
          <a:lstStyle>
            <a:lvl1pPr algn="l">
              <a:defRPr sz="1622"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583142" y="618067"/>
            <a:ext cx="2510856" cy="32448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081"/>
            </a:lvl1pPr>
            <a:lvl2pPr marL="309021" indent="0">
              <a:buNone/>
              <a:defRPr sz="1081"/>
            </a:lvl2pPr>
            <a:lvl3pPr marL="618043" indent="0">
              <a:buNone/>
              <a:defRPr sz="1081"/>
            </a:lvl3pPr>
            <a:lvl4pPr marL="927064" indent="0">
              <a:buNone/>
              <a:defRPr sz="1081"/>
            </a:lvl4pPr>
            <a:lvl5pPr marL="1236086" indent="0">
              <a:buNone/>
              <a:defRPr sz="1081"/>
            </a:lvl5pPr>
            <a:lvl6pPr marL="1545107" indent="0">
              <a:buNone/>
              <a:defRPr sz="1081"/>
            </a:lvl6pPr>
            <a:lvl7pPr marL="1854129" indent="0">
              <a:buNone/>
              <a:defRPr sz="1081"/>
            </a:lvl7pPr>
            <a:lvl8pPr marL="2163150" indent="0">
              <a:buNone/>
              <a:defRPr sz="1081"/>
            </a:lvl8pPr>
            <a:lvl9pPr marL="2472172" indent="0">
              <a:buNone/>
              <a:defRPr sz="1081"/>
            </a:lvl9pPr>
          </a:lstStyle>
          <a:p>
            <a:r>
              <a:rPr lang="en-US"/>
              <a:t>Click icon to add picture</a:t>
            </a:r>
            <a:endParaRPr lang="en-US" dirty="0"/>
          </a:p>
        </p:txBody>
      </p:sp>
      <p:sp>
        <p:nvSpPr>
          <p:cNvPr id="4" name="Text Placeholder 3"/>
          <p:cNvSpPr>
            <a:spLocks noGrp="1"/>
          </p:cNvSpPr>
          <p:nvPr>
            <p:ph type="body" sz="half" idx="2"/>
          </p:nvPr>
        </p:nvSpPr>
        <p:spPr>
          <a:xfrm>
            <a:off x="3440710" y="1854200"/>
            <a:ext cx="2727621" cy="1407819"/>
          </a:xfrm>
        </p:spPr>
        <p:txBody>
          <a:bodyPr anchor="t">
            <a:normAutofit/>
          </a:bodyPr>
          <a:lstStyle>
            <a:lvl1pPr marL="0" indent="0">
              <a:buNone/>
              <a:defRPr sz="1217"/>
            </a:lvl1pPr>
            <a:lvl2pPr marL="309021" indent="0">
              <a:buNone/>
              <a:defRPr sz="811"/>
            </a:lvl2pPr>
            <a:lvl3pPr marL="618043" indent="0">
              <a:buNone/>
              <a:defRPr sz="676"/>
            </a:lvl3pPr>
            <a:lvl4pPr marL="927064" indent="0">
              <a:buNone/>
              <a:defRPr sz="608"/>
            </a:lvl4pPr>
            <a:lvl5pPr marL="1236086" indent="0">
              <a:buNone/>
              <a:defRPr sz="608"/>
            </a:lvl5pPr>
            <a:lvl6pPr marL="1545107" indent="0">
              <a:buNone/>
              <a:defRPr sz="608"/>
            </a:lvl6pPr>
            <a:lvl7pPr marL="1854129" indent="0">
              <a:buNone/>
              <a:defRPr sz="608"/>
            </a:lvl7pPr>
            <a:lvl8pPr marL="2163150" indent="0">
              <a:buNone/>
              <a:defRPr sz="608"/>
            </a:lvl8pPr>
            <a:lvl9pPr marL="2472172" indent="0">
              <a:buNone/>
              <a:defRPr sz="60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a:xfrm>
            <a:off x="408199" y="4171951"/>
            <a:ext cx="4447583" cy="2467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1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104919" y="2632507"/>
            <a:ext cx="1890585" cy="1796971"/>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8200" y="3038828"/>
            <a:ext cx="5016294" cy="103011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8200" y="360539"/>
            <a:ext cx="5016294" cy="254666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6202" y="4171953"/>
            <a:ext cx="918688" cy="246797"/>
          </a:xfrm>
          <a:prstGeom prst="rect">
            <a:avLst/>
          </a:prstGeom>
        </p:spPr>
        <p:txBody>
          <a:bodyPr vert="horz" lIns="91440" tIns="45720" rIns="91440" bIns="45720" rtlCol="0" anchor="t"/>
          <a:lstStyle>
            <a:lvl1pPr algn="r">
              <a:defRPr sz="676" b="0" i="0">
                <a:solidFill>
                  <a:schemeClr val="bg2">
                    <a:lumMod val="50000"/>
                  </a:schemeClr>
                </a:solidFill>
                <a:effectLst/>
                <a:latin typeface="+mn-lt"/>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408199" y="4171951"/>
            <a:ext cx="4447583" cy="246797"/>
          </a:xfrm>
          <a:prstGeom prst="rect">
            <a:avLst/>
          </a:prstGeom>
        </p:spPr>
        <p:txBody>
          <a:bodyPr vert="horz" lIns="91440" tIns="45720" rIns="91440" bIns="45720" rtlCol="0" anchor="t"/>
          <a:lstStyle>
            <a:lvl1pPr algn="l">
              <a:defRPr sz="676"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5949596" y="3770638"/>
            <a:ext cx="655772" cy="452820"/>
          </a:xfrm>
          <a:prstGeom prst="rect">
            <a:avLst/>
          </a:prstGeom>
        </p:spPr>
        <p:txBody>
          <a:bodyPr vert="horz" lIns="91440" tIns="45720" rIns="91440" bIns="45720" rtlCol="0" anchor="b"/>
          <a:lstStyle>
            <a:lvl1pPr algn="r">
              <a:defRPr sz="1893"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12145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09021" rtl="0" eaLnBrk="1" latinLnBrk="0" hangingPunct="1">
        <a:spcBef>
          <a:spcPct val="0"/>
        </a:spcBef>
        <a:buNone/>
        <a:defRPr sz="2163"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93138" indent="-193138" algn="l" defTabSz="309021" rtl="0" eaLnBrk="1" latinLnBrk="0" hangingPunct="1">
        <a:spcBef>
          <a:spcPct val="20000"/>
        </a:spcBef>
        <a:spcAft>
          <a:spcPts val="406"/>
        </a:spcAft>
        <a:buClr>
          <a:schemeClr val="tx1"/>
        </a:buClr>
        <a:buSzPct val="80000"/>
        <a:buFont typeface="Wingdings 3" panose="05040102010807070707" pitchFamily="18" charset="2"/>
        <a:buChar char=""/>
        <a:defRPr sz="1352" kern="1200" cap="none">
          <a:solidFill>
            <a:schemeClr val="bg2">
              <a:lumMod val="75000"/>
            </a:schemeClr>
          </a:solidFill>
          <a:effectLst/>
          <a:latin typeface="+mn-lt"/>
          <a:ea typeface="+mn-ea"/>
          <a:cs typeface="+mn-cs"/>
        </a:defRPr>
      </a:lvl1pPr>
      <a:lvl2pPr marL="502160" indent="-193138" algn="l" defTabSz="309021" rtl="0" eaLnBrk="1" latinLnBrk="0" hangingPunct="1">
        <a:spcBef>
          <a:spcPct val="20000"/>
        </a:spcBef>
        <a:spcAft>
          <a:spcPts val="406"/>
        </a:spcAft>
        <a:buClr>
          <a:schemeClr val="tx1"/>
        </a:buClr>
        <a:buSzPct val="80000"/>
        <a:buFont typeface="Wingdings 3" panose="05040102010807070707" pitchFamily="18" charset="2"/>
        <a:buChar char=""/>
        <a:defRPr sz="1217" kern="1200" cap="none">
          <a:solidFill>
            <a:schemeClr val="bg2">
              <a:lumMod val="75000"/>
            </a:schemeClr>
          </a:solidFill>
          <a:effectLst/>
          <a:latin typeface="+mn-lt"/>
          <a:ea typeface="+mn-ea"/>
          <a:cs typeface="+mn-cs"/>
        </a:defRPr>
      </a:lvl2pPr>
      <a:lvl3pPr marL="811181" indent="-193138" algn="l" defTabSz="309021" rtl="0" eaLnBrk="1" latinLnBrk="0" hangingPunct="1">
        <a:spcBef>
          <a:spcPct val="20000"/>
        </a:spcBef>
        <a:spcAft>
          <a:spcPts val="406"/>
        </a:spcAft>
        <a:buClr>
          <a:schemeClr val="tx1"/>
        </a:buClr>
        <a:buSzPct val="80000"/>
        <a:buFont typeface="Wingdings 3" panose="05040102010807070707" pitchFamily="18" charset="2"/>
        <a:buChar char=""/>
        <a:defRPr sz="1081" kern="1200" cap="none">
          <a:solidFill>
            <a:schemeClr val="bg2">
              <a:lumMod val="75000"/>
            </a:schemeClr>
          </a:solidFill>
          <a:effectLst/>
          <a:latin typeface="+mn-lt"/>
          <a:ea typeface="+mn-ea"/>
          <a:cs typeface="+mn-cs"/>
        </a:defRPr>
      </a:lvl3pPr>
      <a:lvl4pPr marL="1042947" indent="-115883" algn="l" defTabSz="309021" rtl="0" eaLnBrk="1" latinLnBrk="0" hangingPunct="1">
        <a:spcBef>
          <a:spcPct val="20000"/>
        </a:spcBef>
        <a:spcAft>
          <a:spcPts val="406"/>
        </a:spcAft>
        <a:buClr>
          <a:schemeClr val="tx1"/>
        </a:buClr>
        <a:buSzPct val="80000"/>
        <a:buFont typeface="Wingdings 3" panose="05040102010807070707" pitchFamily="18" charset="2"/>
        <a:buChar char=""/>
        <a:defRPr sz="946" kern="1200" cap="none">
          <a:solidFill>
            <a:schemeClr val="bg2">
              <a:lumMod val="75000"/>
            </a:schemeClr>
          </a:solidFill>
          <a:effectLst/>
          <a:latin typeface="+mn-lt"/>
          <a:ea typeface="+mn-ea"/>
          <a:cs typeface="+mn-cs"/>
        </a:defRPr>
      </a:lvl4pPr>
      <a:lvl5pPr marL="1351969" indent="-115883" algn="l" defTabSz="309021" rtl="0" eaLnBrk="1" latinLnBrk="0" hangingPunct="1">
        <a:spcBef>
          <a:spcPct val="20000"/>
        </a:spcBef>
        <a:spcAft>
          <a:spcPts val="406"/>
        </a:spcAft>
        <a:buClr>
          <a:schemeClr val="tx1"/>
        </a:buClr>
        <a:buSzPct val="80000"/>
        <a:buFont typeface="Wingdings 3" panose="05040102010807070707" pitchFamily="18" charset="2"/>
        <a:buChar char=""/>
        <a:defRPr sz="946" kern="1200" cap="none">
          <a:solidFill>
            <a:schemeClr val="bg2">
              <a:lumMod val="75000"/>
            </a:schemeClr>
          </a:solidFill>
          <a:effectLst/>
          <a:latin typeface="+mn-lt"/>
          <a:ea typeface="+mn-ea"/>
          <a:cs typeface="+mn-cs"/>
        </a:defRPr>
      </a:lvl5pPr>
      <a:lvl6pPr marL="1699618" indent="-154511" algn="l" defTabSz="309021" rtl="0" eaLnBrk="1" latinLnBrk="0" hangingPunct="1">
        <a:spcBef>
          <a:spcPct val="20000"/>
        </a:spcBef>
        <a:spcAft>
          <a:spcPts val="406"/>
        </a:spcAft>
        <a:buClr>
          <a:schemeClr val="tx1"/>
        </a:buClr>
        <a:buSzPct val="80000"/>
        <a:buFont typeface="Wingdings 3" panose="05040102010807070707" pitchFamily="18" charset="2"/>
        <a:buChar char=""/>
        <a:defRPr sz="946" kern="1200" cap="none">
          <a:solidFill>
            <a:schemeClr val="bg2">
              <a:lumMod val="75000"/>
            </a:schemeClr>
          </a:solidFill>
          <a:effectLst/>
          <a:latin typeface="+mn-lt"/>
          <a:ea typeface="+mn-ea"/>
          <a:cs typeface="+mn-cs"/>
        </a:defRPr>
      </a:lvl6pPr>
      <a:lvl7pPr marL="2008640" indent="-154511" algn="l" defTabSz="309021" rtl="0" eaLnBrk="1" latinLnBrk="0" hangingPunct="1">
        <a:spcBef>
          <a:spcPct val="20000"/>
        </a:spcBef>
        <a:spcAft>
          <a:spcPts val="406"/>
        </a:spcAft>
        <a:buClr>
          <a:schemeClr val="tx1"/>
        </a:buClr>
        <a:buSzPct val="80000"/>
        <a:buFont typeface="Wingdings 3" panose="05040102010807070707" pitchFamily="18" charset="2"/>
        <a:buChar char=""/>
        <a:defRPr sz="946" kern="1200" cap="none">
          <a:solidFill>
            <a:schemeClr val="bg2">
              <a:lumMod val="75000"/>
            </a:schemeClr>
          </a:solidFill>
          <a:effectLst/>
          <a:latin typeface="+mn-lt"/>
          <a:ea typeface="+mn-ea"/>
          <a:cs typeface="+mn-cs"/>
        </a:defRPr>
      </a:lvl7pPr>
      <a:lvl8pPr marL="2317661" indent="-154511" algn="l" defTabSz="309021" rtl="0" eaLnBrk="1" latinLnBrk="0" hangingPunct="1">
        <a:spcBef>
          <a:spcPct val="20000"/>
        </a:spcBef>
        <a:spcAft>
          <a:spcPts val="406"/>
        </a:spcAft>
        <a:buClr>
          <a:schemeClr val="tx1"/>
        </a:buClr>
        <a:buSzPct val="80000"/>
        <a:buFont typeface="Wingdings 3" panose="05040102010807070707" pitchFamily="18" charset="2"/>
        <a:buChar char=""/>
        <a:defRPr sz="946" kern="1200" cap="none">
          <a:solidFill>
            <a:schemeClr val="bg2">
              <a:lumMod val="75000"/>
            </a:schemeClr>
          </a:solidFill>
          <a:effectLst/>
          <a:latin typeface="+mn-lt"/>
          <a:ea typeface="+mn-ea"/>
          <a:cs typeface="+mn-cs"/>
        </a:defRPr>
      </a:lvl8pPr>
      <a:lvl9pPr marL="2626683" indent="-154511" algn="l" defTabSz="309021" rtl="0" eaLnBrk="1" latinLnBrk="0" hangingPunct="1">
        <a:spcBef>
          <a:spcPct val="20000"/>
        </a:spcBef>
        <a:spcAft>
          <a:spcPts val="406"/>
        </a:spcAft>
        <a:buClr>
          <a:schemeClr val="tx1"/>
        </a:buClr>
        <a:buSzPct val="80000"/>
        <a:buFont typeface="Wingdings 3" panose="05040102010807070707" pitchFamily="18" charset="2"/>
        <a:buChar char=""/>
        <a:defRPr sz="946" kern="1200" cap="none">
          <a:solidFill>
            <a:schemeClr val="bg2">
              <a:lumMod val="75000"/>
            </a:schemeClr>
          </a:solidFill>
          <a:effectLst/>
          <a:latin typeface="+mn-lt"/>
          <a:ea typeface="+mn-ea"/>
          <a:cs typeface="+mn-cs"/>
        </a:defRPr>
      </a:lvl9pPr>
    </p:bodyStyle>
    <p:otherStyle>
      <a:defPPr>
        <a:defRPr lang="en-US"/>
      </a:defPPr>
      <a:lvl1pPr marL="0" algn="l" defTabSz="309021" rtl="0" eaLnBrk="1" latinLnBrk="0" hangingPunct="1">
        <a:defRPr sz="1217" kern="1200">
          <a:solidFill>
            <a:schemeClr val="tx1"/>
          </a:solidFill>
          <a:latin typeface="+mn-lt"/>
          <a:ea typeface="+mn-ea"/>
          <a:cs typeface="+mn-cs"/>
        </a:defRPr>
      </a:lvl1pPr>
      <a:lvl2pPr marL="309021" algn="l" defTabSz="309021" rtl="0" eaLnBrk="1" latinLnBrk="0" hangingPunct="1">
        <a:defRPr sz="1217" kern="1200">
          <a:solidFill>
            <a:schemeClr val="tx1"/>
          </a:solidFill>
          <a:latin typeface="+mn-lt"/>
          <a:ea typeface="+mn-ea"/>
          <a:cs typeface="+mn-cs"/>
        </a:defRPr>
      </a:lvl2pPr>
      <a:lvl3pPr marL="618043" algn="l" defTabSz="309021" rtl="0" eaLnBrk="1" latinLnBrk="0" hangingPunct="1">
        <a:defRPr sz="1217" kern="1200">
          <a:solidFill>
            <a:schemeClr val="tx1"/>
          </a:solidFill>
          <a:latin typeface="+mn-lt"/>
          <a:ea typeface="+mn-ea"/>
          <a:cs typeface="+mn-cs"/>
        </a:defRPr>
      </a:lvl3pPr>
      <a:lvl4pPr marL="927064" algn="l" defTabSz="309021" rtl="0" eaLnBrk="1" latinLnBrk="0" hangingPunct="1">
        <a:defRPr sz="1217" kern="1200">
          <a:solidFill>
            <a:schemeClr val="tx1"/>
          </a:solidFill>
          <a:latin typeface="+mn-lt"/>
          <a:ea typeface="+mn-ea"/>
          <a:cs typeface="+mn-cs"/>
        </a:defRPr>
      </a:lvl4pPr>
      <a:lvl5pPr marL="1236086" algn="l" defTabSz="309021" rtl="0" eaLnBrk="1" latinLnBrk="0" hangingPunct="1">
        <a:defRPr sz="1217" kern="1200">
          <a:solidFill>
            <a:schemeClr val="tx1"/>
          </a:solidFill>
          <a:latin typeface="+mn-lt"/>
          <a:ea typeface="+mn-ea"/>
          <a:cs typeface="+mn-cs"/>
        </a:defRPr>
      </a:lvl5pPr>
      <a:lvl6pPr marL="1545107" algn="l" defTabSz="309021" rtl="0" eaLnBrk="1" latinLnBrk="0" hangingPunct="1">
        <a:defRPr sz="1217" kern="1200">
          <a:solidFill>
            <a:schemeClr val="tx1"/>
          </a:solidFill>
          <a:latin typeface="+mn-lt"/>
          <a:ea typeface="+mn-ea"/>
          <a:cs typeface="+mn-cs"/>
        </a:defRPr>
      </a:lvl6pPr>
      <a:lvl7pPr marL="1854129" algn="l" defTabSz="309021" rtl="0" eaLnBrk="1" latinLnBrk="0" hangingPunct="1">
        <a:defRPr sz="1217" kern="1200">
          <a:solidFill>
            <a:schemeClr val="tx1"/>
          </a:solidFill>
          <a:latin typeface="+mn-lt"/>
          <a:ea typeface="+mn-ea"/>
          <a:cs typeface="+mn-cs"/>
        </a:defRPr>
      </a:lvl7pPr>
      <a:lvl8pPr marL="2163150" algn="l" defTabSz="309021" rtl="0" eaLnBrk="1" latinLnBrk="0" hangingPunct="1">
        <a:defRPr sz="1217" kern="1200">
          <a:solidFill>
            <a:schemeClr val="tx1"/>
          </a:solidFill>
          <a:latin typeface="+mn-lt"/>
          <a:ea typeface="+mn-ea"/>
          <a:cs typeface="+mn-cs"/>
        </a:defRPr>
      </a:lvl8pPr>
      <a:lvl9pPr marL="2472172" algn="l" defTabSz="309021" rtl="0" eaLnBrk="1" latinLnBrk="0" hangingPunct="1">
        <a:defRPr sz="12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000875" cy="4638675"/>
          </a:xfrm>
          <a:custGeom>
            <a:avLst/>
            <a:gdLst/>
            <a:ahLst/>
            <a:cxnLst/>
            <a:rect l="l" t="t" r="r" b="b"/>
            <a:pathLst>
              <a:path w="7000875" h="4638675">
                <a:moveTo>
                  <a:pt x="0" y="0"/>
                </a:moveTo>
                <a:lnTo>
                  <a:pt x="7000875" y="0"/>
                </a:lnTo>
                <a:lnTo>
                  <a:pt x="7000875" y="4638675"/>
                </a:lnTo>
                <a:lnTo>
                  <a:pt x="0" y="4638675"/>
                </a:lnTo>
                <a:lnTo>
                  <a:pt x="0" y="0"/>
                </a:lnTo>
                <a:close/>
              </a:path>
            </a:pathLst>
          </a:custGeom>
          <a:blipFill>
            <a:blip r:embed="rId2"/>
            <a:stretch>
              <a:fillRect/>
            </a:stretch>
          </a:blipFill>
        </p:spPr>
        <p:txBody>
          <a:bodyPr/>
          <a:lstStyle/>
          <a:p>
            <a:endParaRPr lang="en-IN" dirty="0"/>
          </a:p>
        </p:txBody>
      </p:sp>
      <p:sp>
        <p:nvSpPr>
          <p:cNvPr id="3" name="TextBox 3"/>
          <p:cNvSpPr txBox="1"/>
          <p:nvPr/>
        </p:nvSpPr>
        <p:spPr>
          <a:xfrm>
            <a:off x="995438" y="599856"/>
            <a:ext cx="4031771" cy="1560137"/>
          </a:xfrm>
          <a:prstGeom prst="rect">
            <a:avLst/>
          </a:prstGeom>
        </p:spPr>
        <p:txBody>
          <a:bodyPr lIns="0" tIns="0" rIns="0" bIns="0" rtlCol="0" anchor="t">
            <a:spAutoFit/>
          </a:bodyPr>
          <a:lstStyle/>
          <a:p>
            <a:pPr algn="ctr">
              <a:lnSpc>
                <a:spcPts val="4172"/>
              </a:lnSpc>
            </a:pPr>
            <a:r>
              <a:rPr lang="en-US" sz="3090">
                <a:solidFill>
                  <a:srgbClr val="FFFFFF"/>
                </a:solidFill>
                <a:latin typeface="Quintessential"/>
              </a:rPr>
              <a:t>Covid 19 </a:t>
            </a:r>
          </a:p>
          <a:p>
            <a:pPr algn="ctr">
              <a:lnSpc>
                <a:spcPts val="4172"/>
              </a:lnSpc>
            </a:pPr>
            <a:r>
              <a:rPr lang="en-US" sz="3090">
                <a:solidFill>
                  <a:srgbClr val="FFFFFF"/>
                </a:solidFill>
                <a:latin typeface="Quintessential"/>
              </a:rPr>
              <a:t>Analysis and Impact on South Asian countries </a:t>
            </a:r>
          </a:p>
        </p:txBody>
      </p:sp>
      <p:grpSp>
        <p:nvGrpSpPr>
          <p:cNvPr id="4" name="Group 4"/>
          <p:cNvGrpSpPr/>
          <p:nvPr/>
        </p:nvGrpSpPr>
        <p:grpSpPr>
          <a:xfrm>
            <a:off x="1856076" y="3720603"/>
            <a:ext cx="4680931" cy="640324"/>
            <a:chOff x="0" y="0"/>
            <a:chExt cx="6241242" cy="853765"/>
          </a:xfrm>
        </p:grpSpPr>
        <p:sp>
          <p:nvSpPr>
            <p:cNvPr id="5" name="TextBox 5"/>
            <p:cNvSpPr txBox="1"/>
            <p:nvPr/>
          </p:nvSpPr>
          <p:spPr>
            <a:xfrm>
              <a:off x="0" y="-9525"/>
              <a:ext cx="6241242" cy="507819"/>
            </a:xfrm>
            <a:prstGeom prst="rect">
              <a:avLst/>
            </a:prstGeom>
          </p:spPr>
          <p:txBody>
            <a:bodyPr lIns="0" tIns="0" rIns="0" bIns="0" rtlCol="0" anchor="t">
              <a:spAutoFit/>
            </a:bodyPr>
            <a:lstStyle/>
            <a:p>
              <a:pPr algn="l">
                <a:lnSpc>
                  <a:spcPts val="2995"/>
                </a:lnSpc>
              </a:pPr>
              <a:endParaRPr/>
            </a:p>
          </p:txBody>
        </p:sp>
        <p:sp>
          <p:nvSpPr>
            <p:cNvPr id="6" name="TextBox 6"/>
            <p:cNvSpPr txBox="1"/>
            <p:nvPr/>
          </p:nvSpPr>
          <p:spPr>
            <a:xfrm>
              <a:off x="0" y="546244"/>
              <a:ext cx="6241242" cy="307521"/>
            </a:xfrm>
            <a:prstGeom prst="rect">
              <a:avLst/>
            </a:prstGeom>
          </p:spPr>
          <p:txBody>
            <a:bodyPr lIns="0" tIns="0" rIns="0" bIns="0" rtlCol="0" anchor="t">
              <a:spAutoFit/>
            </a:bodyPr>
            <a:lstStyle/>
            <a:p>
              <a:pPr algn="l">
                <a:lnSpc>
                  <a:spcPts val="1968"/>
                </a:lnSpc>
              </a:pPr>
              <a:endParaRPr/>
            </a:p>
          </p:txBody>
        </p:sp>
      </p:grpSp>
      <p:sp>
        <p:nvSpPr>
          <p:cNvPr id="7" name="TextBox 7"/>
          <p:cNvSpPr txBox="1"/>
          <p:nvPr/>
        </p:nvSpPr>
        <p:spPr>
          <a:xfrm>
            <a:off x="285140" y="3051690"/>
            <a:ext cx="3911402" cy="363032"/>
          </a:xfrm>
          <a:prstGeom prst="rect">
            <a:avLst/>
          </a:prstGeom>
        </p:spPr>
        <p:txBody>
          <a:bodyPr lIns="0" tIns="0" rIns="0" bIns="0" rtlCol="0" anchor="t">
            <a:spAutoFit/>
          </a:bodyPr>
          <a:lstStyle/>
          <a:p>
            <a:pPr algn="ctr">
              <a:lnSpc>
                <a:spcPts val="2943"/>
              </a:lnSpc>
            </a:pPr>
            <a:r>
              <a:rPr lang="en-US" sz="2030">
                <a:solidFill>
                  <a:srgbClr val="FFFFFF"/>
                </a:solidFill>
                <a:latin typeface="Aleo"/>
              </a:rPr>
              <a:t>Aryan Sood     E23MCAG0047</a:t>
            </a:r>
          </a:p>
        </p:txBody>
      </p:sp>
      <p:sp>
        <p:nvSpPr>
          <p:cNvPr id="8" name="TextBox 8"/>
          <p:cNvSpPr txBox="1"/>
          <p:nvPr/>
        </p:nvSpPr>
        <p:spPr>
          <a:xfrm>
            <a:off x="285139" y="3357572"/>
            <a:ext cx="4031771" cy="707053"/>
          </a:xfrm>
          <a:prstGeom prst="rect">
            <a:avLst/>
          </a:prstGeom>
        </p:spPr>
        <p:txBody>
          <a:bodyPr wrap="square" lIns="0" tIns="0" rIns="0" bIns="0" rtlCol="0" anchor="t">
            <a:spAutoFit/>
          </a:bodyPr>
          <a:lstStyle/>
          <a:p>
            <a:pPr algn="ctr">
              <a:lnSpc>
                <a:spcPts val="2943"/>
              </a:lnSpc>
            </a:pPr>
            <a:r>
              <a:rPr lang="en-US" sz="2030" dirty="0">
                <a:solidFill>
                  <a:srgbClr val="FFFFFF"/>
                </a:solidFill>
                <a:latin typeface="Aleo"/>
              </a:rPr>
              <a:t>Shruti Pathak      E23MCAG0033</a:t>
            </a:r>
          </a:p>
          <a:p>
            <a:pPr algn="ctr">
              <a:lnSpc>
                <a:spcPts val="2943"/>
              </a:lnSpc>
            </a:pPr>
            <a:r>
              <a:rPr lang="en-US" sz="2030" dirty="0" err="1">
                <a:solidFill>
                  <a:srgbClr val="FFFFFF"/>
                </a:solidFill>
                <a:latin typeface="Aleo"/>
              </a:rPr>
              <a:t>Shashwat</a:t>
            </a:r>
            <a:r>
              <a:rPr lang="en-US" sz="2030" dirty="0">
                <a:solidFill>
                  <a:srgbClr val="FFFFFF"/>
                </a:solidFill>
                <a:latin typeface="Aleo"/>
              </a:rPr>
              <a:t> Sharma E23MCAG0085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4324" y="0"/>
            <a:ext cx="9416918" cy="4542589"/>
          </a:xfrm>
          <a:custGeom>
            <a:avLst/>
            <a:gdLst/>
            <a:ahLst/>
            <a:cxnLst/>
            <a:rect l="l" t="t" r="r" b="b"/>
            <a:pathLst>
              <a:path w="9416918" h="4542589">
                <a:moveTo>
                  <a:pt x="0" y="0"/>
                </a:moveTo>
                <a:lnTo>
                  <a:pt x="9416918" y="0"/>
                </a:lnTo>
                <a:lnTo>
                  <a:pt x="9416918" y="4542589"/>
                </a:lnTo>
                <a:lnTo>
                  <a:pt x="0" y="4542589"/>
                </a:lnTo>
                <a:lnTo>
                  <a:pt x="0" y="0"/>
                </a:lnTo>
                <a:close/>
              </a:path>
            </a:pathLst>
          </a:custGeom>
          <a:blipFill>
            <a:blip r:embed="rId2">
              <a:alphaModFix amt="85000"/>
            </a:blip>
            <a:stretch>
              <a:fillRect l="-4338" t="-10811" b="-10811"/>
            </a:stretch>
          </a:blipFill>
        </p:spPr>
      </p:sp>
      <p:sp>
        <p:nvSpPr>
          <p:cNvPr id="3" name="TextBox 3"/>
          <p:cNvSpPr txBox="1"/>
          <p:nvPr/>
        </p:nvSpPr>
        <p:spPr>
          <a:xfrm>
            <a:off x="1076116" y="1606630"/>
            <a:ext cx="2643536" cy="712707"/>
          </a:xfrm>
          <a:prstGeom prst="rect">
            <a:avLst/>
          </a:prstGeom>
        </p:spPr>
        <p:txBody>
          <a:bodyPr lIns="0" tIns="0" rIns="0" bIns="0" rtlCol="0" anchor="t">
            <a:spAutoFit/>
          </a:bodyPr>
          <a:lstStyle/>
          <a:p>
            <a:pPr algn="ctr">
              <a:lnSpc>
                <a:spcPts val="5196"/>
              </a:lnSpc>
              <a:spcBef>
                <a:spcPct val="0"/>
              </a:spcBef>
            </a:pPr>
            <a:r>
              <a:rPr lang="en-US" sz="3849">
                <a:solidFill>
                  <a:srgbClr val="FFFFFF"/>
                </a:solidFill>
                <a:latin typeface="Futura"/>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4025" y="-350656"/>
            <a:ext cx="3219843" cy="321984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8263" r="-8263" b="-16526"/>
              </a:stretch>
            </a:blipFill>
          </p:spPr>
        </p:sp>
      </p:grpSp>
      <p:sp>
        <p:nvSpPr>
          <p:cNvPr id="4" name="Freeform 4"/>
          <p:cNvSpPr/>
          <p:nvPr/>
        </p:nvSpPr>
        <p:spPr>
          <a:xfrm>
            <a:off x="-1583112" y="-124253"/>
            <a:ext cx="8481042" cy="4775352"/>
          </a:xfrm>
          <a:custGeom>
            <a:avLst/>
            <a:gdLst/>
            <a:ahLst/>
            <a:cxnLst/>
            <a:rect l="l" t="t" r="r" b="b"/>
            <a:pathLst>
              <a:path w="8481042" h="4775352">
                <a:moveTo>
                  <a:pt x="0" y="0"/>
                </a:moveTo>
                <a:lnTo>
                  <a:pt x="8481042" y="0"/>
                </a:lnTo>
                <a:lnTo>
                  <a:pt x="8481042" y="4775352"/>
                </a:lnTo>
                <a:lnTo>
                  <a:pt x="0" y="4775352"/>
                </a:lnTo>
                <a:lnTo>
                  <a:pt x="0" y="0"/>
                </a:lnTo>
                <a:close/>
              </a:path>
            </a:pathLst>
          </a:custGeom>
          <a:blipFill>
            <a:blip r:embed="rId3"/>
            <a:stretch>
              <a:fillRect t="-9152" b="-9152"/>
            </a:stretch>
          </a:blipFill>
        </p:spPr>
      </p:sp>
      <p:grpSp>
        <p:nvGrpSpPr>
          <p:cNvPr id="5" name="Group 5"/>
          <p:cNvGrpSpPr/>
          <p:nvPr/>
        </p:nvGrpSpPr>
        <p:grpSpPr>
          <a:xfrm>
            <a:off x="-350141" y="641350"/>
            <a:ext cx="3007550" cy="300755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7686" r="-7686" b="-15373"/>
              </a:stretch>
            </a:blipFill>
          </p:spPr>
        </p:sp>
      </p:grpSp>
      <p:sp>
        <p:nvSpPr>
          <p:cNvPr id="7" name="TextBox 7"/>
          <p:cNvSpPr txBox="1"/>
          <p:nvPr/>
        </p:nvSpPr>
        <p:spPr>
          <a:xfrm>
            <a:off x="4190428" y="388815"/>
            <a:ext cx="1823022" cy="3811684"/>
          </a:xfrm>
          <a:prstGeom prst="rect">
            <a:avLst/>
          </a:prstGeom>
        </p:spPr>
        <p:txBody>
          <a:bodyPr wrap="square" lIns="0" tIns="0" rIns="0" bIns="0" rtlCol="0" anchor="t">
            <a:spAutoFit/>
          </a:bodyPr>
          <a:lstStyle/>
          <a:p>
            <a:pPr algn="ctr">
              <a:lnSpc>
                <a:spcPts val="2957"/>
              </a:lnSpc>
            </a:pPr>
            <a:r>
              <a:rPr lang="en-US" sz="2190" dirty="0">
                <a:solidFill>
                  <a:srgbClr val="F0F0EF"/>
                </a:solidFill>
                <a:latin typeface="Aleo"/>
              </a:rPr>
              <a:t>India</a:t>
            </a:r>
          </a:p>
          <a:p>
            <a:pPr algn="ctr">
              <a:lnSpc>
                <a:spcPts val="2957"/>
              </a:lnSpc>
            </a:pPr>
            <a:r>
              <a:rPr lang="en-US" sz="2190" dirty="0">
                <a:solidFill>
                  <a:srgbClr val="F0F0EF"/>
                </a:solidFill>
                <a:latin typeface="Aleo"/>
              </a:rPr>
              <a:t>Russia</a:t>
            </a:r>
          </a:p>
          <a:p>
            <a:pPr algn="ctr">
              <a:lnSpc>
                <a:spcPts val="2957"/>
              </a:lnSpc>
            </a:pPr>
            <a:r>
              <a:rPr lang="en-US" sz="2190" dirty="0">
                <a:solidFill>
                  <a:srgbClr val="F0F0EF"/>
                </a:solidFill>
                <a:latin typeface="Aleo"/>
              </a:rPr>
              <a:t>China</a:t>
            </a:r>
          </a:p>
          <a:p>
            <a:pPr algn="ctr">
              <a:lnSpc>
                <a:spcPts val="2957"/>
              </a:lnSpc>
            </a:pPr>
            <a:r>
              <a:rPr lang="en-US" sz="2190" dirty="0">
                <a:solidFill>
                  <a:srgbClr val="F0F0EF"/>
                </a:solidFill>
                <a:latin typeface="Aleo"/>
              </a:rPr>
              <a:t>Japan</a:t>
            </a:r>
          </a:p>
          <a:p>
            <a:pPr algn="ctr">
              <a:lnSpc>
                <a:spcPts val="2957"/>
              </a:lnSpc>
            </a:pPr>
            <a:r>
              <a:rPr lang="en-US" sz="2190" dirty="0">
                <a:solidFill>
                  <a:srgbClr val="F0F0EF"/>
                </a:solidFill>
                <a:latin typeface="Aleo"/>
              </a:rPr>
              <a:t>Sri Lanka</a:t>
            </a:r>
          </a:p>
          <a:p>
            <a:pPr algn="ctr">
              <a:lnSpc>
                <a:spcPts val="2957"/>
              </a:lnSpc>
            </a:pPr>
            <a:r>
              <a:rPr lang="en-US" sz="2190" dirty="0">
                <a:solidFill>
                  <a:srgbClr val="F0F0EF"/>
                </a:solidFill>
                <a:latin typeface="Aleo"/>
              </a:rPr>
              <a:t>Philippines</a:t>
            </a:r>
          </a:p>
          <a:p>
            <a:pPr algn="ctr">
              <a:lnSpc>
                <a:spcPts val="2957"/>
              </a:lnSpc>
            </a:pPr>
            <a:r>
              <a:rPr lang="en-US" sz="2190" dirty="0">
                <a:solidFill>
                  <a:srgbClr val="F0F0EF"/>
                </a:solidFill>
                <a:latin typeface="Aleo"/>
              </a:rPr>
              <a:t>Indonesia</a:t>
            </a:r>
          </a:p>
          <a:p>
            <a:pPr algn="ctr">
              <a:lnSpc>
                <a:spcPts val="2957"/>
              </a:lnSpc>
            </a:pPr>
            <a:r>
              <a:rPr lang="en-US" sz="2190" dirty="0">
                <a:solidFill>
                  <a:srgbClr val="F0F0EF"/>
                </a:solidFill>
                <a:latin typeface="Aleo"/>
              </a:rPr>
              <a:t>Bangladesh</a:t>
            </a:r>
          </a:p>
          <a:p>
            <a:pPr algn="ctr">
              <a:lnSpc>
                <a:spcPts val="2957"/>
              </a:lnSpc>
            </a:pPr>
            <a:r>
              <a:rPr lang="en-US" sz="2190" dirty="0">
                <a:solidFill>
                  <a:srgbClr val="F0F0EF"/>
                </a:solidFill>
                <a:latin typeface="Aleo"/>
              </a:rPr>
              <a:t>Afghanistan</a:t>
            </a:r>
          </a:p>
          <a:p>
            <a:pPr algn="ctr">
              <a:lnSpc>
                <a:spcPts val="2957"/>
              </a:lnSpc>
              <a:spcBef>
                <a:spcPct val="0"/>
              </a:spcBef>
            </a:pPr>
            <a:r>
              <a:rPr lang="en-US" sz="2190" dirty="0">
                <a:solidFill>
                  <a:srgbClr val="F0F0EF"/>
                </a:solidFill>
                <a:latin typeface="Aleo"/>
              </a:rPr>
              <a:t>Pakistan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ABA1"/>
        </a:solidFill>
        <a:effectLst/>
      </p:bgPr>
    </p:bg>
    <p:spTree>
      <p:nvGrpSpPr>
        <p:cNvPr id="1" name=""/>
        <p:cNvGrpSpPr/>
        <p:nvPr/>
      </p:nvGrpSpPr>
      <p:grpSpPr>
        <a:xfrm>
          <a:off x="0" y="0"/>
          <a:ext cx="0" cy="0"/>
          <a:chOff x="0" y="0"/>
          <a:chExt cx="0" cy="0"/>
        </a:xfrm>
      </p:grpSpPr>
      <p:sp>
        <p:nvSpPr>
          <p:cNvPr id="2" name="Freeform 2"/>
          <p:cNvSpPr/>
          <p:nvPr/>
        </p:nvSpPr>
        <p:spPr>
          <a:xfrm>
            <a:off x="0" y="0"/>
            <a:ext cx="7538414" cy="4638675"/>
          </a:xfrm>
          <a:custGeom>
            <a:avLst/>
            <a:gdLst/>
            <a:ahLst/>
            <a:cxnLst/>
            <a:rect l="l" t="t" r="r" b="b"/>
            <a:pathLst>
              <a:path w="7538414" h="4638675">
                <a:moveTo>
                  <a:pt x="0" y="0"/>
                </a:moveTo>
                <a:lnTo>
                  <a:pt x="7538414" y="0"/>
                </a:lnTo>
                <a:lnTo>
                  <a:pt x="7538414" y="4638675"/>
                </a:lnTo>
                <a:lnTo>
                  <a:pt x="0" y="4638675"/>
                </a:lnTo>
                <a:lnTo>
                  <a:pt x="0" y="0"/>
                </a:lnTo>
                <a:close/>
              </a:path>
            </a:pathLst>
          </a:custGeom>
          <a:blipFill>
            <a:blip r:embed="rId2"/>
            <a:stretch>
              <a:fillRect t="-71773" b="-71773"/>
            </a:stretch>
          </a:blipFill>
        </p:spPr>
      </p:sp>
      <p:sp>
        <p:nvSpPr>
          <p:cNvPr id="3" name="TextBox 3"/>
          <p:cNvSpPr txBox="1"/>
          <p:nvPr/>
        </p:nvSpPr>
        <p:spPr>
          <a:xfrm>
            <a:off x="81874" y="1272584"/>
            <a:ext cx="2491443" cy="1681274"/>
          </a:xfrm>
          <a:prstGeom prst="rect">
            <a:avLst/>
          </a:prstGeom>
        </p:spPr>
        <p:txBody>
          <a:bodyPr lIns="0" tIns="0" rIns="0" bIns="0" rtlCol="0" anchor="t">
            <a:spAutoFit/>
          </a:bodyPr>
          <a:lstStyle/>
          <a:p>
            <a:pPr algn="ctr">
              <a:lnSpc>
                <a:spcPts val="1679"/>
              </a:lnSpc>
              <a:spcBef>
                <a:spcPct val="0"/>
              </a:spcBef>
            </a:pPr>
            <a:r>
              <a:rPr lang="en-US" sz="1244">
                <a:solidFill>
                  <a:srgbClr val="000000"/>
                </a:solidFill>
                <a:latin typeface="Aleo Bold"/>
              </a:rPr>
              <a:t>Covid19, short for Corona Virus Disease is an infectious disease caused by the severe acute respiratory syndrome coronavirus 2 (SARS-CoV-2). The virus spreads through respiratory droplets through making close contact with an infected person.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EF"/>
        </a:solidFill>
        <a:effectLst/>
      </p:bgPr>
    </p:bg>
    <p:spTree>
      <p:nvGrpSpPr>
        <p:cNvPr id="1" name=""/>
        <p:cNvGrpSpPr/>
        <p:nvPr/>
      </p:nvGrpSpPr>
      <p:grpSpPr>
        <a:xfrm>
          <a:off x="0" y="0"/>
          <a:ext cx="0" cy="0"/>
          <a:chOff x="0" y="0"/>
          <a:chExt cx="0" cy="0"/>
        </a:xfrm>
      </p:grpSpPr>
      <p:sp>
        <p:nvSpPr>
          <p:cNvPr id="2" name="Freeform 2"/>
          <p:cNvSpPr/>
          <p:nvPr/>
        </p:nvSpPr>
        <p:spPr>
          <a:xfrm>
            <a:off x="0" y="0"/>
            <a:ext cx="7986319" cy="4796484"/>
          </a:xfrm>
          <a:custGeom>
            <a:avLst/>
            <a:gdLst/>
            <a:ahLst/>
            <a:cxnLst/>
            <a:rect l="l" t="t" r="r" b="b"/>
            <a:pathLst>
              <a:path w="7986319" h="4796484">
                <a:moveTo>
                  <a:pt x="0" y="0"/>
                </a:moveTo>
                <a:lnTo>
                  <a:pt x="7986319" y="0"/>
                </a:lnTo>
                <a:lnTo>
                  <a:pt x="7986319" y="4796484"/>
                </a:lnTo>
                <a:lnTo>
                  <a:pt x="0" y="4796484"/>
                </a:lnTo>
                <a:lnTo>
                  <a:pt x="0" y="0"/>
                </a:lnTo>
                <a:close/>
              </a:path>
            </a:pathLst>
          </a:custGeom>
          <a:blipFill>
            <a:blip r:embed="rId2"/>
            <a:stretch>
              <a:fillRect t="-4188" r="-2164" b="-16191"/>
            </a:stretch>
          </a:blipFill>
        </p:spPr>
      </p:sp>
      <p:sp>
        <p:nvSpPr>
          <p:cNvPr id="3" name="TextBox 3"/>
          <p:cNvSpPr txBox="1"/>
          <p:nvPr/>
        </p:nvSpPr>
        <p:spPr>
          <a:xfrm>
            <a:off x="187573" y="568143"/>
            <a:ext cx="4442394" cy="455614"/>
          </a:xfrm>
          <a:prstGeom prst="rect">
            <a:avLst/>
          </a:prstGeom>
        </p:spPr>
        <p:txBody>
          <a:bodyPr lIns="0" tIns="0" rIns="0" bIns="0" rtlCol="0" anchor="t">
            <a:spAutoFit/>
          </a:bodyPr>
          <a:lstStyle/>
          <a:p>
            <a:pPr algn="ctr">
              <a:lnSpc>
                <a:spcPts val="2818"/>
              </a:lnSpc>
            </a:pPr>
            <a:r>
              <a:rPr lang="en-US" sz="3131" spc="-62">
                <a:solidFill>
                  <a:srgbClr val="F0F0EF"/>
                </a:solidFill>
                <a:latin typeface="ITC Benguiat"/>
              </a:rPr>
              <a:t>SYNOPSIS</a:t>
            </a:r>
          </a:p>
        </p:txBody>
      </p:sp>
      <p:sp>
        <p:nvSpPr>
          <p:cNvPr id="4" name="TextBox 4"/>
          <p:cNvSpPr txBox="1"/>
          <p:nvPr/>
        </p:nvSpPr>
        <p:spPr>
          <a:xfrm>
            <a:off x="562558" y="1076019"/>
            <a:ext cx="3917077" cy="2789610"/>
          </a:xfrm>
          <a:prstGeom prst="rect">
            <a:avLst/>
          </a:prstGeom>
        </p:spPr>
        <p:txBody>
          <a:bodyPr lIns="0" tIns="0" rIns="0" bIns="0" rtlCol="0" anchor="t">
            <a:spAutoFit/>
          </a:bodyPr>
          <a:lstStyle/>
          <a:p>
            <a:pPr algn="ctr">
              <a:lnSpc>
                <a:spcPts val="1749"/>
              </a:lnSpc>
            </a:pPr>
            <a:r>
              <a:rPr lang="en-US" sz="1296" dirty="0">
                <a:solidFill>
                  <a:srgbClr val="F0F0EF"/>
                </a:solidFill>
                <a:latin typeface="Aleo"/>
              </a:rPr>
              <a:t>This study aims to focus on the impact of COVID-19 in various South Asian countries based on various metrics, examining geographical variations and the influence of various government policies, public health measures, geographical measures, and socioeconomic disparities. </a:t>
            </a:r>
          </a:p>
          <a:p>
            <a:pPr algn="ctr">
              <a:lnSpc>
                <a:spcPts val="1614"/>
              </a:lnSpc>
            </a:pPr>
            <a:endParaRPr lang="en-US" sz="1296" dirty="0">
              <a:solidFill>
                <a:srgbClr val="F0F0EF"/>
              </a:solidFill>
              <a:latin typeface="Aleo"/>
            </a:endParaRPr>
          </a:p>
          <a:p>
            <a:pPr algn="ctr">
              <a:lnSpc>
                <a:spcPts val="1614"/>
              </a:lnSpc>
            </a:pPr>
            <a:endParaRPr lang="en-US" sz="1296" dirty="0">
              <a:solidFill>
                <a:srgbClr val="F0F0EF"/>
              </a:solidFill>
              <a:latin typeface="Aleo"/>
            </a:endParaRPr>
          </a:p>
          <a:p>
            <a:pPr algn="ctr">
              <a:lnSpc>
                <a:spcPts val="1736"/>
              </a:lnSpc>
            </a:pPr>
            <a:r>
              <a:rPr lang="en-US" sz="1286" dirty="0">
                <a:solidFill>
                  <a:srgbClr val="F0F0EF"/>
                </a:solidFill>
                <a:latin typeface="Aleo"/>
              </a:rPr>
              <a:t>This research seeks insights into effective pandemic responses by comparing South Asia’s experience to other regions.  Moreover, we aim to contribute knowledge that informs future public health anticipation in South Asia.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625168" cy="4638675"/>
          </a:xfrm>
          <a:custGeom>
            <a:avLst/>
            <a:gdLst/>
            <a:ahLst/>
            <a:cxnLst/>
            <a:rect l="l" t="t" r="r" b="b"/>
            <a:pathLst>
              <a:path w="7625168" h="4638675">
                <a:moveTo>
                  <a:pt x="0" y="0"/>
                </a:moveTo>
                <a:lnTo>
                  <a:pt x="7625168" y="0"/>
                </a:lnTo>
                <a:lnTo>
                  <a:pt x="7625168" y="4638675"/>
                </a:lnTo>
                <a:lnTo>
                  <a:pt x="0" y="4638675"/>
                </a:lnTo>
                <a:lnTo>
                  <a:pt x="0" y="0"/>
                </a:lnTo>
                <a:close/>
              </a:path>
            </a:pathLst>
          </a:custGeom>
          <a:blipFill>
            <a:blip r:embed="rId2">
              <a:alphaModFix amt="95000"/>
            </a:blip>
            <a:stretch>
              <a:fillRect l="-4093" r="-4093"/>
            </a:stretch>
          </a:blipFill>
        </p:spPr>
      </p:sp>
      <p:sp>
        <p:nvSpPr>
          <p:cNvPr id="3" name="TextBox 3"/>
          <p:cNvSpPr txBox="1"/>
          <p:nvPr/>
        </p:nvSpPr>
        <p:spPr>
          <a:xfrm>
            <a:off x="146050" y="336550"/>
            <a:ext cx="3186708" cy="1012713"/>
          </a:xfrm>
          <a:prstGeom prst="rect">
            <a:avLst/>
          </a:prstGeom>
        </p:spPr>
        <p:txBody>
          <a:bodyPr lIns="0" tIns="0" rIns="0" bIns="0" rtlCol="0" anchor="t">
            <a:spAutoFit/>
          </a:bodyPr>
          <a:lstStyle/>
          <a:p>
            <a:pPr algn="ctr">
              <a:lnSpc>
                <a:spcPts val="4037"/>
              </a:lnSpc>
              <a:spcBef>
                <a:spcPct val="0"/>
              </a:spcBef>
            </a:pPr>
            <a:r>
              <a:rPr lang="en-US" sz="2990" dirty="0">
                <a:solidFill>
                  <a:srgbClr val="FFFFFF"/>
                </a:solidFill>
                <a:latin typeface="Quintessential"/>
              </a:rPr>
              <a:t>Targeted Focal Points</a:t>
            </a:r>
          </a:p>
        </p:txBody>
      </p:sp>
      <p:sp>
        <p:nvSpPr>
          <p:cNvPr id="4" name="TextBox 4"/>
          <p:cNvSpPr txBox="1"/>
          <p:nvPr/>
        </p:nvSpPr>
        <p:spPr>
          <a:xfrm>
            <a:off x="239520" y="1456007"/>
            <a:ext cx="2865819" cy="2206925"/>
          </a:xfrm>
          <a:prstGeom prst="rect">
            <a:avLst/>
          </a:prstGeom>
        </p:spPr>
        <p:txBody>
          <a:bodyPr lIns="0" tIns="0" rIns="0" bIns="0" rtlCol="0" anchor="t">
            <a:spAutoFit/>
          </a:bodyPr>
          <a:lstStyle/>
          <a:p>
            <a:pPr marL="356429" lvl="1" indent="-178215" algn="ctr">
              <a:lnSpc>
                <a:spcPts val="2228"/>
              </a:lnSpc>
              <a:buFont typeface="Arial"/>
              <a:buChar char="•"/>
            </a:pPr>
            <a:r>
              <a:rPr lang="en-US" sz="1650">
                <a:solidFill>
                  <a:srgbClr val="FFFFFF"/>
                </a:solidFill>
                <a:latin typeface="Aleo"/>
              </a:rPr>
              <a:t>Population density</a:t>
            </a:r>
          </a:p>
          <a:p>
            <a:pPr marL="356429" lvl="1" indent="-178215" algn="ctr">
              <a:lnSpc>
                <a:spcPts val="2228"/>
              </a:lnSpc>
              <a:buFont typeface="Arial"/>
              <a:buChar char="•"/>
            </a:pPr>
            <a:r>
              <a:rPr lang="en-US" sz="1650">
                <a:solidFill>
                  <a:srgbClr val="FFFFFF"/>
                </a:solidFill>
                <a:latin typeface="Aleo"/>
              </a:rPr>
              <a:t>Climate</a:t>
            </a:r>
          </a:p>
          <a:p>
            <a:pPr marL="356429" lvl="1" indent="-178215" algn="ctr">
              <a:lnSpc>
                <a:spcPts val="2228"/>
              </a:lnSpc>
              <a:buFont typeface="Arial"/>
              <a:buChar char="•"/>
            </a:pPr>
            <a:r>
              <a:rPr lang="en-US" sz="1650">
                <a:solidFill>
                  <a:srgbClr val="FFFFFF"/>
                </a:solidFill>
                <a:latin typeface="Aleo"/>
              </a:rPr>
              <a:t>Seasons</a:t>
            </a:r>
          </a:p>
          <a:p>
            <a:pPr marL="356429" lvl="1" indent="-178215" algn="ctr">
              <a:lnSpc>
                <a:spcPts val="2228"/>
              </a:lnSpc>
              <a:buFont typeface="Arial"/>
              <a:buChar char="•"/>
            </a:pPr>
            <a:r>
              <a:rPr lang="en-US" sz="1650">
                <a:solidFill>
                  <a:srgbClr val="FFFFFF"/>
                </a:solidFill>
                <a:latin typeface="Aleo"/>
              </a:rPr>
              <a:t>Economies</a:t>
            </a:r>
          </a:p>
          <a:p>
            <a:pPr marL="356429" lvl="1" indent="-178215" algn="ctr">
              <a:lnSpc>
                <a:spcPts val="2228"/>
              </a:lnSpc>
              <a:buFont typeface="Arial"/>
              <a:buChar char="•"/>
            </a:pPr>
            <a:r>
              <a:rPr lang="en-US" sz="1650">
                <a:solidFill>
                  <a:srgbClr val="FFFFFF"/>
                </a:solidFill>
                <a:latin typeface="Aleo"/>
              </a:rPr>
              <a:t>Epidemiological Data</a:t>
            </a:r>
          </a:p>
          <a:p>
            <a:pPr marL="356429" lvl="1" indent="-178215" algn="ctr">
              <a:lnSpc>
                <a:spcPts val="2228"/>
              </a:lnSpc>
              <a:buFont typeface="Arial"/>
              <a:buChar char="•"/>
            </a:pPr>
            <a:r>
              <a:rPr lang="en-US" sz="1650">
                <a:solidFill>
                  <a:srgbClr val="FFFFFF"/>
                </a:solidFill>
                <a:latin typeface="Aleo"/>
              </a:rPr>
              <a:t>Mortality rates</a:t>
            </a:r>
          </a:p>
          <a:p>
            <a:pPr marL="356429" lvl="1" indent="-178215" algn="ctr">
              <a:lnSpc>
                <a:spcPts val="2228"/>
              </a:lnSpc>
              <a:buFont typeface="Arial"/>
              <a:buChar char="•"/>
            </a:pPr>
            <a:r>
              <a:rPr lang="en-US" sz="1650">
                <a:solidFill>
                  <a:srgbClr val="FFFFFF"/>
                </a:solidFill>
                <a:latin typeface="Aleo"/>
              </a:rPr>
              <a:t>Recovery rates</a:t>
            </a:r>
          </a:p>
          <a:p>
            <a:pPr marL="356429" lvl="1" indent="-178215" algn="ctr">
              <a:lnSpc>
                <a:spcPts val="2228"/>
              </a:lnSpc>
              <a:buFont typeface="Arial"/>
              <a:buChar char="•"/>
            </a:pPr>
            <a:r>
              <a:rPr lang="en-US" sz="1650">
                <a:solidFill>
                  <a:srgbClr val="FFFFFF"/>
                </a:solidFill>
                <a:latin typeface="Aleo"/>
              </a:rPr>
              <a:t>Vaccination rates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101778" cy="4638675"/>
          </a:xfrm>
          <a:custGeom>
            <a:avLst/>
            <a:gdLst/>
            <a:ahLst/>
            <a:cxnLst/>
            <a:rect l="l" t="t" r="r" b="b"/>
            <a:pathLst>
              <a:path w="7101778" h="4638675">
                <a:moveTo>
                  <a:pt x="0" y="0"/>
                </a:moveTo>
                <a:lnTo>
                  <a:pt x="7101778" y="0"/>
                </a:lnTo>
                <a:lnTo>
                  <a:pt x="7101778" y="4638675"/>
                </a:lnTo>
                <a:lnTo>
                  <a:pt x="0" y="4638675"/>
                </a:lnTo>
                <a:lnTo>
                  <a:pt x="0" y="0"/>
                </a:lnTo>
                <a:close/>
              </a:path>
            </a:pathLst>
          </a:custGeom>
          <a:blipFill>
            <a:blip r:embed="rId2"/>
            <a:stretch>
              <a:fillRect l="-51843" t="-26963" b="-28016"/>
            </a:stretch>
          </a:blipFill>
        </p:spPr>
      </p:sp>
      <p:grpSp>
        <p:nvGrpSpPr>
          <p:cNvPr id="3" name="Group 3"/>
          <p:cNvGrpSpPr/>
          <p:nvPr/>
        </p:nvGrpSpPr>
        <p:grpSpPr>
          <a:xfrm>
            <a:off x="2853916" y="867400"/>
            <a:ext cx="1711637" cy="2533897"/>
            <a:chOff x="0" y="0"/>
            <a:chExt cx="999724" cy="1479985"/>
          </a:xfrm>
        </p:grpSpPr>
        <p:sp>
          <p:nvSpPr>
            <p:cNvPr id="4" name="Freeform 4"/>
            <p:cNvSpPr/>
            <p:nvPr/>
          </p:nvSpPr>
          <p:spPr>
            <a:xfrm>
              <a:off x="0" y="0"/>
              <a:ext cx="999724" cy="1479985"/>
            </a:xfrm>
            <a:custGeom>
              <a:avLst/>
              <a:gdLst/>
              <a:ahLst/>
              <a:cxnLst/>
              <a:rect l="l" t="t" r="r" b="b"/>
              <a:pathLst>
                <a:path w="999724" h="1479985">
                  <a:moveTo>
                    <a:pt x="0" y="0"/>
                  </a:moveTo>
                  <a:lnTo>
                    <a:pt x="999724" y="0"/>
                  </a:lnTo>
                  <a:lnTo>
                    <a:pt x="999724" y="1479985"/>
                  </a:lnTo>
                  <a:lnTo>
                    <a:pt x="0" y="1479985"/>
                  </a:lnTo>
                  <a:close/>
                </a:path>
              </a:pathLst>
            </a:custGeom>
            <a:solidFill>
              <a:srgbClr val="DFDFCE">
                <a:alpha val="35686"/>
              </a:srgbClr>
            </a:solidFill>
          </p:spPr>
        </p:sp>
        <p:sp>
          <p:nvSpPr>
            <p:cNvPr id="5" name="TextBox 5"/>
            <p:cNvSpPr txBox="1"/>
            <p:nvPr/>
          </p:nvSpPr>
          <p:spPr>
            <a:xfrm>
              <a:off x="0" y="-19050"/>
              <a:ext cx="999724" cy="1499035"/>
            </a:xfrm>
            <a:prstGeom prst="rect">
              <a:avLst/>
            </a:prstGeom>
          </p:spPr>
          <p:txBody>
            <a:bodyPr lIns="50800" tIns="50800" rIns="50800" bIns="50800" rtlCol="0" anchor="ctr"/>
            <a:lstStyle/>
            <a:p>
              <a:pPr algn="ctr">
                <a:lnSpc>
                  <a:spcPts val="1260"/>
                </a:lnSpc>
                <a:spcBef>
                  <a:spcPct val="0"/>
                </a:spcBef>
              </a:pPr>
              <a:endParaRPr/>
            </a:p>
          </p:txBody>
        </p:sp>
      </p:grpSp>
      <p:sp>
        <p:nvSpPr>
          <p:cNvPr id="6" name="TextBox 6"/>
          <p:cNvSpPr txBox="1"/>
          <p:nvPr/>
        </p:nvSpPr>
        <p:spPr>
          <a:xfrm>
            <a:off x="2258966" y="241847"/>
            <a:ext cx="4018917" cy="421180"/>
          </a:xfrm>
          <a:prstGeom prst="rect">
            <a:avLst/>
          </a:prstGeom>
        </p:spPr>
        <p:txBody>
          <a:bodyPr lIns="0" tIns="0" rIns="0" bIns="0" rtlCol="0" anchor="t">
            <a:spAutoFit/>
          </a:bodyPr>
          <a:lstStyle/>
          <a:p>
            <a:pPr algn="ctr">
              <a:lnSpc>
                <a:spcPts val="3227"/>
              </a:lnSpc>
              <a:spcBef>
                <a:spcPct val="0"/>
              </a:spcBef>
            </a:pPr>
            <a:r>
              <a:rPr lang="en-US" sz="2390">
                <a:solidFill>
                  <a:srgbClr val="000000"/>
                </a:solidFill>
                <a:latin typeface="Aleo Italics"/>
              </a:rPr>
              <a:t> </a:t>
            </a:r>
            <a:r>
              <a:rPr lang="en-US" sz="2390">
                <a:solidFill>
                  <a:srgbClr val="FFFFFF"/>
                </a:solidFill>
                <a:latin typeface="Aleo Italics"/>
              </a:rPr>
              <a:t>ML Algorithm Approaches</a:t>
            </a:r>
          </a:p>
        </p:txBody>
      </p:sp>
      <p:grpSp>
        <p:nvGrpSpPr>
          <p:cNvPr id="7" name="Group 7"/>
          <p:cNvGrpSpPr/>
          <p:nvPr/>
        </p:nvGrpSpPr>
        <p:grpSpPr>
          <a:xfrm>
            <a:off x="4611092" y="1913420"/>
            <a:ext cx="1666791" cy="2428827"/>
            <a:chOff x="0" y="0"/>
            <a:chExt cx="973531" cy="1418617"/>
          </a:xfrm>
        </p:grpSpPr>
        <p:sp>
          <p:nvSpPr>
            <p:cNvPr id="8" name="Freeform 8"/>
            <p:cNvSpPr/>
            <p:nvPr/>
          </p:nvSpPr>
          <p:spPr>
            <a:xfrm>
              <a:off x="0" y="0"/>
              <a:ext cx="973530" cy="1418617"/>
            </a:xfrm>
            <a:custGeom>
              <a:avLst/>
              <a:gdLst/>
              <a:ahLst/>
              <a:cxnLst/>
              <a:rect l="l" t="t" r="r" b="b"/>
              <a:pathLst>
                <a:path w="973530" h="1418617">
                  <a:moveTo>
                    <a:pt x="0" y="0"/>
                  </a:moveTo>
                  <a:lnTo>
                    <a:pt x="973530" y="0"/>
                  </a:lnTo>
                  <a:lnTo>
                    <a:pt x="973530" y="1418617"/>
                  </a:lnTo>
                  <a:lnTo>
                    <a:pt x="0" y="1418617"/>
                  </a:lnTo>
                  <a:close/>
                </a:path>
              </a:pathLst>
            </a:custGeom>
            <a:solidFill>
              <a:srgbClr val="DFDFCE">
                <a:alpha val="51765"/>
              </a:srgbClr>
            </a:solidFill>
          </p:spPr>
        </p:sp>
        <p:sp>
          <p:nvSpPr>
            <p:cNvPr id="9" name="TextBox 9"/>
            <p:cNvSpPr txBox="1"/>
            <p:nvPr/>
          </p:nvSpPr>
          <p:spPr>
            <a:xfrm>
              <a:off x="0" y="-19050"/>
              <a:ext cx="973531" cy="1437667"/>
            </a:xfrm>
            <a:prstGeom prst="rect">
              <a:avLst/>
            </a:prstGeom>
          </p:spPr>
          <p:txBody>
            <a:bodyPr lIns="50800" tIns="50800" rIns="50800" bIns="50800" rtlCol="0" anchor="ctr"/>
            <a:lstStyle/>
            <a:p>
              <a:pPr algn="ctr">
                <a:lnSpc>
                  <a:spcPts val="1260"/>
                </a:lnSpc>
                <a:spcBef>
                  <a:spcPct val="0"/>
                </a:spcBef>
              </a:pPr>
              <a:endParaRPr/>
            </a:p>
          </p:txBody>
        </p:sp>
      </p:grpSp>
      <p:sp>
        <p:nvSpPr>
          <p:cNvPr id="10" name="TextBox 10"/>
          <p:cNvSpPr txBox="1"/>
          <p:nvPr/>
        </p:nvSpPr>
        <p:spPr>
          <a:xfrm>
            <a:off x="2898762" y="829300"/>
            <a:ext cx="1666791" cy="367840"/>
          </a:xfrm>
          <a:prstGeom prst="rect">
            <a:avLst/>
          </a:prstGeom>
        </p:spPr>
        <p:txBody>
          <a:bodyPr lIns="0" tIns="0" rIns="0" bIns="0" rtlCol="0" anchor="t">
            <a:spAutoFit/>
          </a:bodyPr>
          <a:lstStyle/>
          <a:p>
            <a:pPr algn="ctr">
              <a:lnSpc>
                <a:spcPts val="2957"/>
              </a:lnSpc>
              <a:spcBef>
                <a:spcPct val="0"/>
              </a:spcBef>
            </a:pPr>
            <a:r>
              <a:rPr lang="en-US" sz="2190">
                <a:solidFill>
                  <a:srgbClr val="F0F0EF"/>
                </a:solidFill>
                <a:latin typeface="Aleo"/>
              </a:rPr>
              <a:t>MCDM</a:t>
            </a:r>
          </a:p>
        </p:txBody>
      </p:sp>
      <p:sp>
        <p:nvSpPr>
          <p:cNvPr id="11" name="TextBox 11"/>
          <p:cNvSpPr txBox="1"/>
          <p:nvPr/>
        </p:nvSpPr>
        <p:spPr>
          <a:xfrm>
            <a:off x="4611092" y="1875320"/>
            <a:ext cx="1666791" cy="367840"/>
          </a:xfrm>
          <a:prstGeom prst="rect">
            <a:avLst/>
          </a:prstGeom>
        </p:spPr>
        <p:txBody>
          <a:bodyPr lIns="0" tIns="0" rIns="0" bIns="0" rtlCol="0" anchor="t">
            <a:spAutoFit/>
          </a:bodyPr>
          <a:lstStyle/>
          <a:p>
            <a:pPr algn="ctr">
              <a:lnSpc>
                <a:spcPts val="2957"/>
              </a:lnSpc>
              <a:spcBef>
                <a:spcPct val="0"/>
              </a:spcBef>
            </a:pPr>
            <a:r>
              <a:rPr lang="en-US" sz="2190">
                <a:solidFill>
                  <a:srgbClr val="FFFFFF"/>
                </a:solidFill>
                <a:latin typeface="Aleo"/>
              </a:rPr>
              <a:t>LSTM</a:t>
            </a:r>
          </a:p>
        </p:txBody>
      </p:sp>
      <p:sp>
        <p:nvSpPr>
          <p:cNvPr id="12" name="TextBox 12"/>
          <p:cNvSpPr txBox="1"/>
          <p:nvPr/>
        </p:nvSpPr>
        <p:spPr>
          <a:xfrm>
            <a:off x="2898762" y="1239138"/>
            <a:ext cx="1666791" cy="1988995"/>
          </a:xfrm>
          <a:prstGeom prst="rect">
            <a:avLst/>
          </a:prstGeom>
        </p:spPr>
        <p:txBody>
          <a:bodyPr lIns="0" tIns="0" rIns="0" bIns="0" rtlCol="0" anchor="t">
            <a:spAutoFit/>
          </a:bodyPr>
          <a:lstStyle/>
          <a:p>
            <a:pPr algn="ctr">
              <a:lnSpc>
                <a:spcPts val="1472"/>
              </a:lnSpc>
              <a:spcBef>
                <a:spcPct val="0"/>
              </a:spcBef>
            </a:pPr>
            <a:r>
              <a:rPr lang="en-US" sz="1090">
                <a:solidFill>
                  <a:srgbClr val="FFFFFF"/>
                </a:solidFill>
                <a:latin typeface="Aleo"/>
              </a:rPr>
              <a:t>It deals in making decisions in situations where there are multiple conflicting area to consider. In COVID19 analysis it can help in treatment prioritization, Resource allocation, Epidemiological modelling, Vaccine distribution, Risk Management.</a:t>
            </a:r>
          </a:p>
        </p:txBody>
      </p:sp>
      <p:sp>
        <p:nvSpPr>
          <p:cNvPr id="13" name="TextBox 13"/>
          <p:cNvSpPr txBox="1"/>
          <p:nvPr/>
        </p:nvSpPr>
        <p:spPr>
          <a:xfrm>
            <a:off x="4666294" y="2224111"/>
            <a:ext cx="1556387" cy="2098075"/>
          </a:xfrm>
          <a:prstGeom prst="rect">
            <a:avLst/>
          </a:prstGeom>
        </p:spPr>
        <p:txBody>
          <a:bodyPr lIns="0" tIns="0" rIns="0" bIns="0" rtlCol="0" anchor="t">
            <a:spAutoFit/>
          </a:bodyPr>
          <a:lstStyle/>
          <a:p>
            <a:pPr algn="ctr">
              <a:lnSpc>
                <a:spcPts val="1472"/>
              </a:lnSpc>
            </a:pPr>
            <a:r>
              <a:rPr lang="en-US" sz="1090" dirty="0">
                <a:solidFill>
                  <a:srgbClr val="F0F0EF"/>
                </a:solidFill>
                <a:latin typeface="Aleo"/>
              </a:rPr>
              <a:t>It‘s particularly effective in tasks like time series </a:t>
            </a:r>
          </a:p>
          <a:p>
            <a:pPr algn="ctr">
              <a:lnSpc>
                <a:spcPts val="1472"/>
              </a:lnSpc>
            </a:pPr>
            <a:r>
              <a:rPr lang="en-US" sz="1090" dirty="0">
                <a:solidFill>
                  <a:srgbClr val="F0F0EF"/>
                </a:solidFill>
                <a:latin typeface="Aleo"/>
              </a:rPr>
              <a:t>prediction,. LSTM‘s have</a:t>
            </a:r>
          </a:p>
          <a:p>
            <a:pPr algn="ctr">
              <a:lnSpc>
                <a:spcPts val="1472"/>
              </a:lnSpc>
            </a:pPr>
            <a:r>
              <a:rPr lang="en-US" sz="1090" dirty="0">
                <a:solidFill>
                  <a:srgbClr val="F0F0EF"/>
                </a:solidFill>
                <a:latin typeface="Aleo"/>
              </a:rPr>
              <a:t>unique cell structure with gates that regulate </a:t>
            </a:r>
          </a:p>
          <a:p>
            <a:pPr algn="ctr">
              <a:lnSpc>
                <a:spcPts val="1472"/>
              </a:lnSpc>
            </a:pPr>
            <a:r>
              <a:rPr lang="en-US" sz="1090" dirty="0">
                <a:solidFill>
                  <a:srgbClr val="F0F0EF"/>
                </a:solidFill>
                <a:latin typeface="Aleo"/>
              </a:rPr>
              <a:t>the flow of information,</a:t>
            </a:r>
          </a:p>
          <a:p>
            <a:pPr algn="ctr">
              <a:lnSpc>
                <a:spcPts val="1472"/>
              </a:lnSpc>
            </a:pPr>
            <a:r>
              <a:rPr lang="en-US" sz="1090" dirty="0">
                <a:solidFill>
                  <a:srgbClr val="F0F0EF"/>
                </a:solidFill>
                <a:latin typeface="Aleo"/>
              </a:rPr>
              <a:t>enabling them to retain</a:t>
            </a:r>
          </a:p>
          <a:p>
            <a:pPr algn="ctr">
              <a:lnSpc>
                <a:spcPts val="1472"/>
              </a:lnSpc>
            </a:pPr>
            <a:r>
              <a:rPr lang="en-US" sz="1090" dirty="0">
                <a:solidFill>
                  <a:srgbClr val="F0F0EF"/>
                </a:solidFill>
                <a:latin typeface="Aleo"/>
              </a:rPr>
              <a:t>information over long</a:t>
            </a:r>
          </a:p>
          <a:p>
            <a:pPr algn="ctr">
              <a:lnSpc>
                <a:spcPts val="1472"/>
              </a:lnSpc>
            </a:pPr>
            <a:r>
              <a:rPr lang="en-US" sz="1090" dirty="0">
                <a:solidFill>
                  <a:srgbClr val="F0F0EF"/>
                </a:solidFill>
                <a:latin typeface="Aleo"/>
              </a:rPr>
              <a:t>sequences and mitigate</a:t>
            </a:r>
          </a:p>
          <a:p>
            <a:pPr algn="ctr">
              <a:lnSpc>
                <a:spcPts val="1472"/>
              </a:lnSpc>
            </a:pPr>
            <a:r>
              <a:rPr lang="en-US" sz="1090" dirty="0">
                <a:solidFill>
                  <a:srgbClr val="F0F0EF"/>
                </a:solidFill>
                <a:latin typeface="Aleo"/>
              </a:rPr>
              <a:t>the vanishing gradient</a:t>
            </a:r>
          </a:p>
          <a:p>
            <a:pPr algn="ctr">
              <a:lnSpc>
                <a:spcPts val="1472"/>
              </a:lnSpc>
              <a:spcBef>
                <a:spcPct val="0"/>
              </a:spcBef>
            </a:pPr>
            <a:r>
              <a:rPr lang="en-US" sz="1090" dirty="0">
                <a:solidFill>
                  <a:srgbClr val="F0F0EF"/>
                </a:solidFill>
                <a:latin typeface="Aleo"/>
              </a:rPr>
              <a:t>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C751B4-5CB1-44E9-BC2F-16DD0D6FF1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5850" y="16527"/>
            <a:ext cx="2247900" cy="461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50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6DCCD2-915B-4E0A-8B6F-0A2BBC1B07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0" y="107950"/>
            <a:ext cx="3238500" cy="1805940"/>
          </a:xfrm>
          <a:prstGeom prst="rect">
            <a:avLst/>
          </a:prstGeom>
          <a:noFill/>
          <a:ln>
            <a:noFill/>
          </a:ln>
        </p:spPr>
      </p:pic>
      <p:pic>
        <p:nvPicPr>
          <p:cNvPr id="4" name="Picture 3">
            <a:extLst>
              <a:ext uri="{FF2B5EF4-FFF2-40B4-BE49-F238E27FC236}">
                <a16:creationId xmlns:a16="http://schemas.microsoft.com/office/drawing/2014/main" id="{BEAD96E9-1276-4747-8823-010A9126623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95839"/>
            <a:ext cx="3089910" cy="1960880"/>
          </a:xfrm>
          <a:prstGeom prst="rect">
            <a:avLst/>
          </a:prstGeom>
          <a:noFill/>
          <a:ln>
            <a:noFill/>
          </a:ln>
        </p:spPr>
      </p:pic>
      <p:pic>
        <p:nvPicPr>
          <p:cNvPr id="5" name="Picture 4">
            <a:extLst>
              <a:ext uri="{FF2B5EF4-FFF2-40B4-BE49-F238E27FC236}">
                <a16:creationId xmlns:a16="http://schemas.microsoft.com/office/drawing/2014/main" id="{F9607ECB-C246-4F40-B0AE-E374F3A6E70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50" y="2068830"/>
            <a:ext cx="3276600" cy="2286000"/>
          </a:xfrm>
          <a:prstGeom prst="rect">
            <a:avLst/>
          </a:prstGeom>
          <a:noFill/>
          <a:ln>
            <a:noFill/>
          </a:ln>
        </p:spPr>
      </p:pic>
      <p:pic>
        <p:nvPicPr>
          <p:cNvPr id="6" name="Picture 5">
            <a:extLst>
              <a:ext uri="{FF2B5EF4-FFF2-40B4-BE49-F238E27FC236}">
                <a16:creationId xmlns:a16="http://schemas.microsoft.com/office/drawing/2014/main" id="{0FB11300-0664-4804-BF2B-EE5F846F3B7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8851" y="2241550"/>
            <a:ext cx="3089910" cy="2171700"/>
          </a:xfrm>
          <a:prstGeom prst="rect">
            <a:avLst/>
          </a:prstGeom>
          <a:noFill/>
          <a:ln>
            <a:noFill/>
          </a:ln>
        </p:spPr>
      </p:pic>
    </p:spTree>
    <p:extLst>
      <p:ext uri="{BB962C8B-B14F-4D97-AF65-F5344CB8AC3E}">
        <p14:creationId xmlns:p14="http://schemas.microsoft.com/office/powerpoint/2010/main" val="383188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108" y="-81694"/>
            <a:ext cx="8190712" cy="8131750"/>
          </a:xfrm>
          <a:custGeom>
            <a:avLst/>
            <a:gdLst/>
            <a:ahLst/>
            <a:cxnLst/>
            <a:rect l="l" t="t" r="r" b="b"/>
            <a:pathLst>
              <a:path w="8190712" h="8131750">
                <a:moveTo>
                  <a:pt x="0" y="0"/>
                </a:moveTo>
                <a:lnTo>
                  <a:pt x="8190713" y="0"/>
                </a:lnTo>
                <a:lnTo>
                  <a:pt x="8190713" y="8131749"/>
                </a:lnTo>
                <a:lnTo>
                  <a:pt x="0" y="8131749"/>
                </a:lnTo>
                <a:lnTo>
                  <a:pt x="0" y="0"/>
                </a:lnTo>
                <a:close/>
              </a:path>
            </a:pathLst>
          </a:custGeom>
          <a:blipFill>
            <a:blip r:embed="rId2"/>
            <a:stretch>
              <a:fillRect t="-27461" b="-27461"/>
            </a:stretch>
          </a:blipFill>
        </p:spPr>
      </p:sp>
      <p:sp>
        <p:nvSpPr>
          <p:cNvPr id="3" name="Freeform 3"/>
          <p:cNvSpPr/>
          <p:nvPr/>
        </p:nvSpPr>
        <p:spPr>
          <a:xfrm>
            <a:off x="-107108" y="-406828"/>
            <a:ext cx="7372027" cy="5127442"/>
          </a:xfrm>
          <a:custGeom>
            <a:avLst/>
            <a:gdLst/>
            <a:ahLst/>
            <a:cxnLst/>
            <a:rect l="l" t="t" r="r" b="b"/>
            <a:pathLst>
              <a:path w="7372027" h="5127442">
                <a:moveTo>
                  <a:pt x="0" y="0"/>
                </a:moveTo>
                <a:lnTo>
                  <a:pt x="7372028" y="0"/>
                </a:lnTo>
                <a:lnTo>
                  <a:pt x="7372028" y="5127442"/>
                </a:lnTo>
                <a:lnTo>
                  <a:pt x="0" y="5127442"/>
                </a:lnTo>
                <a:lnTo>
                  <a:pt x="0" y="0"/>
                </a:lnTo>
                <a:close/>
              </a:path>
            </a:pathLst>
          </a:custGeom>
          <a:blipFill>
            <a:blip r:embed="rId3">
              <a:alphaModFix amt="43000"/>
            </a:blip>
            <a:stretch>
              <a:fillRect l="-2038" r="-23178" b="-20021"/>
            </a:stretch>
          </a:blipFill>
        </p:spPr>
      </p:sp>
      <p:sp>
        <p:nvSpPr>
          <p:cNvPr id="4" name="TextBox 4"/>
          <p:cNvSpPr txBox="1"/>
          <p:nvPr/>
        </p:nvSpPr>
        <p:spPr>
          <a:xfrm>
            <a:off x="1452233" y="397193"/>
            <a:ext cx="3067348" cy="548816"/>
          </a:xfrm>
          <a:prstGeom prst="rect">
            <a:avLst/>
          </a:prstGeom>
        </p:spPr>
        <p:txBody>
          <a:bodyPr lIns="0" tIns="0" rIns="0" bIns="0" rtlCol="0" anchor="t">
            <a:spAutoFit/>
          </a:bodyPr>
          <a:lstStyle/>
          <a:p>
            <a:pPr algn="ctr">
              <a:lnSpc>
                <a:spcPts val="4307"/>
              </a:lnSpc>
              <a:spcBef>
                <a:spcPct val="0"/>
              </a:spcBef>
            </a:pPr>
            <a:r>
              <a:rPr lang="en-US" sz="3190">
                <a:solidFill>
                  <a:srgbClr val="FFFFFF"/>
                </a:solidFill>
                <a:latin typeface="Sigher"/>
              </a:rPr>
              <a:t>Datasets Instances</a:t>
            </a:r>
          </a:p>
        </p:txBody>
      </p:sp>
      <p:sp>
        <p:nvSpPr>
          <p:cNvPr id="5" name="TextBox 5"/>
          <p:cNvSpPr txBox="1"/>
          <p:nvPr/>
        </p:nvSpPr>
        <p:spPr>
          <a:xfrm>
            <a:off x="1452233" y="1166477"/>
            <a:ext cx="3067348" cy="2286671"/>
          </a:xfrm>
          <a:prstGeom prst="rect">
            <a:avLst/>
          </a:prstGeom>
        </p:spPr>
        <p:txBody>
          <a:bodyPr lIns="0" tIns="0" rIns="0" bIns="0" rtlCol="0" anchor="t">
            <a:spAutoFit/>
          </a:bodyPr>
          <a:lstStyle/>
          <a:p>
            <a:pPr marL="331195" lvl="1" indent="-165597">
              <a:lnSpc>
                <a:spcPts val="2070"/>
              </a:lnSpc>
              <a:buFont typeface="Arial"/>
              <a:buChar char="•"/>
            </a:pPr>
            <a:r>
              <a:rPr lang="en-US" sz="1534" dirty="0">
                <a:solidFill>
                  <a:srgbClr val="FFFFFF"/>
                </a:solidFill>
                <a:latin typeface="Aleo"/>
              </a:rPr>
              <a:t>Individual datasets of all the countries included .</a:t>
            </a:r>
          </a:p>
          <a:p>
            <a:pPr marL="331195" lvl="1" indent="-165597">
              <a:lnSpc>
                <a:spcPts val="2147"/>
              </a:lnSpc>
              <a:buFont typeface="Arial"/>
              <a:buChar char="•"/>
            </a:pPr>
            <a:r>
              <a:rPr lang="en-US" sz="1534" dirty="0">
                <a:solidFill>
                  <a:srgbClr val="FFFFFF"/>
                </a:solidFill>
                <a:latin typeface="Aleo"/>
              </a:rPr>
              <a:t>Information comprised- Active cases, Recovery rates, Death rates, Climatic conditions, Population</a:t>
            </a:r>
          </a:p>
          <a:p>
            <a:pPr marL="301307" lvl="1" indent="-150653">
              <a:lnSpc>
                <a:spcPts val="1884"/>
              </a:lnSpc>
              <a:buFont typeface="Arial"/>
              <a:buChar char="•"/>
            </a:pPr>
            <a:r>
              <a:rPr lang="en-US" sz="1395" dirty="0">
                <a:solidFill>
                  <a:srgbClr val="FFFFFF"/>
                </a:solidFill>
                <a:latin typeface="Aleo"/>
              </a:rPr>
              <a:t>Demographics of the countries</a:t>
            </a:r>
          </a:p>
          <a:p>
            <a:pPr marL="301307" lvl="1" indent="-150653">
              <a:lnSpc>
                <a:spcPts val="1884"/>
              </a:lnSpc>
              <a:buFont typeface="Arial"/>
              <a:buChar char="•"/>
            </a:pPr>
            <a:r>
              <a:rPr lang="en-US" sz="1395" dirty="0">
                <a:solidFill>
                  <a:srgbClr val="FFFFFF"/>
                </a:solidFill>
                <a:latin typeface="Aleo"/>
              </a:rPr>
              <a:t>Vaccination Datasets</a:t>
            </a:r>
          </a:p>
          <a:p>
            <a:pPr marL="301307" lvl="1" indent="-150653">
              <a:lnSpc>
                <a:spcPts val="1884"/>
              </a:lnSpc>
              <a:buFont typeface="Arial"/>
              <a:buChar char="•"/>
            </a:pPr>
            <a:r>
              <a:rPr lang="en-US" sz="1395" dirty="0">
                <a:solidFill>
                  <a:srgbClr val="FFFFFF"/>
                </a:solidFill>
                <a:latin typeface="Aleo"/>
              </a:rPr>
              <a:t>GDP  Datasets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TotalTime>
  <Words>283</Words>
  <Application>Microsoft Office PowerPoint</Application>
  <PresentationFormat>Custom</PresentationFormat>
  <Paragraphs>50</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Century Gothic</vt:lpstr>
      <vt:lpstr>Sigher</vt:lpstr>
      <vt:lpstr>Aleo Bold</vt:lpstr>
      <vt:lpstr>Wingdings 3</vt:lpstr>
      <vt:lpstr>Futura</vt:lpstr>
      <vt:lpstr>Aleo</vt:lpstr>
      <vt:lpstr>Quintessential</vt:lpstr>
      <vt:lpstr>Aleo Italics</vt:lpstr>
      <vt:lpstr>Arial</vt:lpstr>
      <vt:lpstr>ITC Benguiat</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Analysis and Impact on Asian countries</dc:title>
  <dc:creator>rahul sood</dc:creator>
  <cp:lastModifiedBy>rahul sood</cp:lastModifiedBy>
  <cp:revision>4</cp:revision>
  <dcterms:created xsi:type="dcterms:W3CDTF">2006-08-16T00:00:00Z</dcterms:created>
  <dcterms:modified xsi:type="dcterms:W3CDTF">2024-04-25T10:58:50Z</dcterms:modified>
  <dc:identifier>DAF_9au4yNU</dc:identifier>
</cp:coreProperties>
</file>