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  <p:sldMasterId id="2147484127" r:id="rId2"/>
    <p:sldMasterId id="2147484145" r:id="rId3"/>
    <p:sldMasterId id="2147484157" r:id="rId4"/>
    <p:sldMasterId id="2147484364" r:id="rId5"/>
  </p:sldMasterIdLst>
  <p:sldIdLst>
    <p:sldId id="257" r:id="rId6"/>
    <p:sldId id="256" r:id="rId7"/>
    <p:sldId id="258" r:id="rId8"/>
    <p:sldId id="259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6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67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3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1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5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2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5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6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89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24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08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0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64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77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36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44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522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4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83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6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37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2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98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56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86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98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7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80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365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495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71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407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74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70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23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76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64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134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819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10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0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59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85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22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8535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284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000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809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00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496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3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413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730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058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525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47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1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91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355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048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1664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567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7543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243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005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7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4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46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07B0-7273-44F9-82BB-343D954476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9AC689-6926-46CC-A87B-51D973B33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0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  <p:sldLayoutId id="2147484379" r:id="rId15"/>
    <p:sldLayoutId id="21474843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3.xml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42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1C3AC4-3D84-416F-9FE4-92D8C9EC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781" y="2587336"/>
            <a:ext cx="8686800" cy="4270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vignon Pro Demi" panose="02000703030000020004" pitchFamily="2" charset="0"/>
              </a:rPr>
              <a:t>NARI SURAKSHA</a:t>
            </a:r>
            <a:endParaRPr lang="en-IN" sz="5400" b="1" dirty="0">
              <a:solidFill>
                <a:srgbClr val="FF0000"/>
              </a:solidFill>
              <a:latin typeface="Avignon Pro Demi" panose="02000703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ADA03-7803-23F5-34F6-62B81251DDDA}"/>
              </a:ext>
            </a:extLst>
          </p:cNvPr>
          <p:cNvSpPr txBox="1"/>
          <p:nvPr/>
        </p:nvSpPr>
        <p:spPr>
          <a:xfrm>
            <a:off x="7013864" y="4572000"/>
            <a:ext cx="4166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Algerian" panose="04020705040A02060702" pitchFamily="82" charset="0"/>
              </a:rPr>
              <a:t>Bhagyasree</a:t>
            </a:r>
            <a:r>
              <a:rPr lang="en-US" sz="1800" b="1" dirty="0">
                <a:latin typeface="Algerian" panose="04020705040A02060702" pitchFamily="82" charset="0"/>
              </a:rPr>
              <a:t>  YESUGOL</a:t>
            </a:r>
            <a:br>
              <a:rPr lang="en-US" sz="2800" b="1" dirty="0">
                <a:latin typeface="Algerian" panose="04020705040A02060702" pitchFamily="82" charset="0"/>
              </a:rPr>
            </a:br>
            <a:r>
              <a:rPr lang="en-US" sz="1800" b="1" dirty="0">
                <a:latin typeface="Algerian" panose="04020705040A02060702" pitchFamily="82" charset="0"/>
              </a:rPr>
              <a:t>shruti  MADALBHAVI</a:t>
            </a:r>
            <a:br>
              <a:rPr lang="en-US" sz="1800" b="1" dirty="0">
                <a:latin typeface="Algerian" panose="04020705040A02060702" pitchFamily="82" charset="0"/>
              </a:rPr>
            </a:br>
            <a:r>
              <a:rPr lang="en-US" sz="1800" b="1" dirty="0" err="1">
                <a:latin typeface="Algerian" panose="04020705040A02060702" pitchFamily="82" charset="0"/>
              </a:rPr>
              <a:t>darshana</a:t>
            </a:r>
            <a:r>
              <a:rPr lang="en-US" sz="1800" b="1">
                <a:latin typeface="Algerian" panose="04020705040A02060702" pitchFamily="82" charset="0"/>
              </a:rPr>
              <a:t>  MELAGE</a:t>
            </a:r>
            <a:br>
              <a:rPr lang="en-US" sz="1800" b="1">
                <a:latin typeface="Algerian" panose="04020705040A02060702" pitchFamily="82" charset="0"/>
              </a:rPr>
            </a:br>
            <a:r>
              <a:rPr lang="en-US" sz="1800" b="1">
                <a:latin typeface="Algerian" panose="04020705040A02060702" pitchFamily="82" charset="0"/>
              </a:rPr>
              <a:t>KHUSHI  CHOUGULE</a:t>
            </a:r>
            <a:br>
              <a:rPr lang="en-US" sz="1800" b="1">
                <a:latin typeface="Algerian" panose="04020705040A02060702" pitchFamily="82" charset="0"/>
              </a:rPr>
            </a:br>
            <a:r>
              <a:rPr lang="en-US" sz="1800" b="1">
                <a:latin typeface="Algerian" panose="04020705040A02060702" pitchFamily="82" charset="0"/>
              </a:rPr>
              <a:t>pooja  NESARAGI</a:t>
            </a:r>
            <a:br>
              <a:rPr lang="en-US" sz="1800" b="1" dirty="0">
                <a:latin typeface="Algerian" panose="04020705040A02060702" pitchFamily="8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023266"/>
      </p:ext>
    </p:extLst>
  </p:cSld>
  <p:clrMapOvr>
    <a:masterClrMapping/>
  </p:clrMapOvr>
  <p:transition spd="slow">
    <p:randomBar dir="vert"/>
    <p:sndAc>
      <p:stSnd>
        <p:snd r:embed="rId2" name="drumroll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01AAD-9A19-41E1-8F06-B40A9C4B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1773381"/>
            <a:ext cx="11166764" cy="52785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Algerian" panose="04020705040A02060702" pitchFamily="82" charset="0"/>
              </a:rPr>
              <a:t>        </a:t>
            </a:r>
            <a:r>
              <a:rPr lang="en-US" sz="6000" b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OF TEAM</a:t>
            </a:r>
            <a:br>
              <a:rPr lang="en-US" sz="6000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sz="6000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bhagyasree</a:t>
            </a:r>
            <a:br>
              <a:rPr lang="en-US" sz="6000" b="1" dirty="0"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shruti</a:t>
            </a:r>
            <a:br>
              <a:rPr lang="en-US" sz="4400" b="1" dirty="0"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darshana</a:t>
            </a:r>
            <a:br>
              <a:rPr lang="en-US" sz="4400" b="1" dirty="0"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KHUSHI</a:t>
            </a:r>
            <a:br>
              <a:rPr lang="en-US" sz="4400" b="1" dirty="0">
                <a:latin typeface="Algerian" panose="04020705040A02060702" pitchFamily="82" charset="0"/>
              </a:rPr>
            </a:br>
            <a:r>
              <a:rPr lang="en-US" sz="4400" b="1" dirty="0">
                <a:latin typeface="Algerian" panose="04020705040A02060702" pitchFamily="82" charset="0"/>
              </a:rPr>
              <a:t>pooja</a:t>
            </a:r>
            <a:br>
              <a:rPr lang="en-US" sz="4400" b="1" dirty="0">
                <a:latin typeface="Algerian" panose="04020705040A02060702" pitchFamily="82" charset="0"/>
              </a:rPr>
            </a:br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type.wav"/>
          </p:stSnd>
        </p:sndAc>
      </p:transition>
    </mc:Choice>
    <mc:Fallback xmlns="">
      <p:transition spd="slow">
        <p:dissolve/>
        <p:sndAc>
          <p:stSnd>
            <p:snd r:embed="rId3" name="typ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94974-D8DA-43C3-BDBE-7DD1B96FF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548640"/>
            <a:ext cx="93421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  <p:sndAc>
          <p:stSnd>
            <p:snd r:embed="rId2" name="voltage.wav"/>
          </p:stSnd>
        </p:sndAc>
      </p:transition>
    </mc:Choice>
    <mc:Fallback xmlns="">
      <p:transition spd="slow">
        <p:fade/>
        <p:sndAc>
          <p:stSnd>
            <p:snd r:embed="rId4" name="voltag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AA61-6BDF-40BD-934E-C7926E98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530551"/>
            <a:ext cx="5532328" cy="109072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Please save girls </a:t>
            </a:r>
            <a:endParaRPr lang="en-IN" sz="4400" b="1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6F37E1-3B29-4E93-B3C4-41F08BAF63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r="9425"/>
          <a:stretch>
            <a:fillRect/>
          </a:stretch>
        </p:blipFill>
        <p:spPr>
          <a:xfrm>
            <a:off x="7970521" y="746760"/>
            <a:ext cx="2945040" cy="4556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E763-B8AB-491B-A9FF-12D2CAE4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2012" y="3429000"/>
            <a:ext cx="6548013" cy="10907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S</a:t>
            </a:r>
            <a:r>
              <a:rPr lang="en-US" sz="5400" b="1" dirty="0">
                <a:latin typeface="Arial Black" panose="020B0A04020102020204" pitchFamily="34" charset="0"/>
              </a:rPr>
              <a:t>ave India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4" name="whoosh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2AB1-8534-40E4-8594-D341687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5" y="1109255"/>
            <a:ext cx="12065875" cy="42214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FF0000"/>
                </a:solidFill>
              </a:rPr>
              <a:t>INTRODUCTION</a:t>
            </a:r>
            <a:br>
              <a:rPr lang="en-US" sz="6700" b="1" dirty="0">
                <a:solidFill>
                  <a:srgbClr val="FF0000"/>
                </a:solidFill>
              </a:rPr>
            </a:br>
            <a:b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we all know there is big problem in India such as raping,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kidnyaping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etc.Our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website is used for the protection of women, girls .</a:t>
            </a:r>
            <a:b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82575"/>
      </p:ext>
    </p:extLst>
  </p:cSld>
  <p:clrMapOvr>
    <a:masterClrMapping/>
  </p:clrMapOvr>
  <p:transition spd="slow">
    <p:comb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7402-20A8-4BA7-A7AD-CE164995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63966"/>
          </a:xfrm>
        </p:spPr>
        <p:txBody>
          <a:bodyPr>
            <a:normAutofit/>
          </a:bodyPr>
          <a:lstStyle/>
          <a:p>
            <a:endParaRPr lang="en-IN" sz="4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884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72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Algerian</vt:lpstr>
      <vt:lpstr>Arial</vt:lpstr>
      <vt:lpstr>Arial Black</vt:lpstr>
      <vt:lpstr>Avignon Pro Demi</vt:lpstr>
      <vt:lpstr>Gill Sans MT</vt:lpstr>
      <vt:lpstr>Trebuchet MS</vt:lpstr>
      <vt:lpstr>Tw Cen MT</vt:lpstr>
      <vt:lpstr>Wingdings 3</vt:lpstr>
      <vt:lpstr>Facet</vt:lpstr>
      <vt:lpstr>Circuit</vt:lpstr>
      <vt:lpstr>Gallery</vt:lpstr>
      <vt:lpstr>1_Circuit</vt:lpstr>
      <vt:lpstr>1_Facet</vt:lpstr>
      <vt:lpstr>PowerPoint Presentation</vt:lpstr>
      <vt:lpstr>        INTRODUCTION OF TEAM  bhagyasree shruti darshana KHUSHI pooja </vt:lpstr>
      <vt:lpstr>PowerPoint Presentation</vt:lpstr>
      <vt:lpstr>Please save girls </vt:lpstr>
      <vt:lpstr>INTRODUCTION   As we all know there is big problem in India such as raping, kidnyaping etc.Our website is used for the protection of women, girls 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TEAM</dc:title>
  <dc:creator>Suresh mugali</dc:creator>
  <cp:lastModifiedBy>khushichougule15@outlook.com</cp:lastModifiedBy>
  <cp:revision>20</cp:revision>
  <dcterms:created xsi:type="dcterms:W3CDTF">2022-12-10T06:56:23Z</dcterms:created>
  <dcterms:modified xsi:type="dcterms:W3CDTF">2022-12-10T22:29:23Z</dcterms:modified>
</cp:coreProperties>
</file>