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2B44CA-FECF-4FE2-B498-55D233BCED81}">
  <a:tblStyle styleId="{A02B44CA-FECF-4FE2-B498-55D233BCED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35233a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35233a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00bff0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00bff0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533fb01d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533fb01d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35c456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35c456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33fb01d0_3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33fb01d0_3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33fb01d0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33fb01d0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35c456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35c456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3523368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3523368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33fb01d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33fb01d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33fb01d0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33fb01d0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ndiaenvironmentportal.org.in/files/Water%20consumption%20patterns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ndiaenvironmentportal.org.in/files/Water%20consumption%20patterns.pdf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www.lucidchart.com/documents/edit/8875550a-2698-4b59-839c-f76fea62a2ec/0?callback=close&amp;name=slides&amp;callback_type=back&amp;v=653&amp;s=7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Water management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Water,Our Future,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Ours to protect…..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4375" y="466575"/>
            <a:ext cx="3866100" cy="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627575" y="198375"/>
            <a:ext cx="77424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 Microcontroller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56" name="Google Shape;156;p22"/>
          <p:cNvSpPr txBox="1"/>
          <p:nvPr/>
        </p:nvSpPr>
        <p:spPr>
          <a:xfrm>
            <a:off x="454075" y="1214600"/>
            <a:ext cx="65193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454075" y="1167150"/>
            <a:ext cx="6135000" cy="21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454075" y="1214600"/>
            <a:ext cx="57735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1.Microcontroller used: microcontroller 8051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2.The water flow sensor  measures the volume of water flowed through the source and accordingly the microcontroller switch off the tap when the desired amount of water is supplied.  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99991">
            <a:off x="5923387" y="1568641"/>
            <a:ext cx="2957025" cy="234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ctrTitle"/>
          </p:nvPr>
        </p:nvSpPr>
        <p:spPr>
          <a:xfrm>
            <a:off x="0" y="86725"/>
            <a:ext cx="8520600" cy="9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Conclusion</a:t>
            </a:r>
            <a:r>
              <a:rPr lang="en-GB"/>
              <a:t>: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371825" y="1222925"/>
            <a:ext cx="8460600" cy="1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With the help of this project we proposed to  minimise  wastage of water in households by supplying the  amount of water which is required by the user.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320850"/>
            <a:ext cx="8520600" cy="8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Comic Sans MS"/>
                <a:ea typeface="Comic Sans MS"/>
                <a:cs typeface="Comic Sans MS"/>
                <a:sym typeface="Comic Sans MS"/>
              </a:rPr>
              <a:t>            Introduction: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209600"/>
            <a:ext cx="8520600" cy="30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This project aims to: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1.Provide water saving solution to user.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2.Minimise the wastage of water.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3.Makes the user understand the value of water.</a:t>
            </a:r>
            <a:endParaRPr sz="18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50" y="1271575"/>
            <a:ext cx="3160450" cy="25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231500" y="143000"/>
            <a:ext cx="847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Water stress in different parts of world</a:t>
            </a:r>
            <a:endParaRPr sz="30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00" y="994150"/>
            <a:ext cx="5903075" cy="33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607350" y="1428125"/>
            <a:ext cx="22458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 stress is the ratio of annual water withdrawals to total available supply.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value of water stress means more competition among users for water.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this map we can see that India has higher value of water stress.So its high time that we take strict actions to save water!!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50925" y="4582025"/>
            <a:ext cx="8412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source-: https://en.wikipedia.org/wiki/Water_scarcity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18650" y="192250"/>
            <a:ext cx="8520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             </a:t>
            </a:r>
            <a:r>
              <a:rPr lang="en-GB" sz="4800">
                <a:latin typeface="Comic Sans MS"/>
                <a:ea typeface="Comic Sans MS"/>
                <a:cs typeface="Comic Sans MS"/>
                <a:sym typeface="Comic Sans MS"/>
              </a:rPr>
              <a:t>Objective: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517450" y="1008400"/>
            <a:ext cx="8221800" cy="38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Water flow sensor and microcontroller will control the amount of water supplied to each house.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Takes input data from user about his family member details.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Analyses the data to determine the amount of water required by the family and accordingly displays the price.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can request for extra water if required at extra charges.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293750" y="609750"/>
            <a:ext cx="5099100" cy="3768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365425" y="1295175"/>
            <a:ext cx="908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Drinking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270975" y="2042025"/>
            <a:ext cx="13191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athing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10475" y="2549575"/>
            <a:ext cx="17736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265425" y="2350050"/>
            <a:ext cx="12192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Washing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121800" y="2810100"/>
            <a:ext cx="1773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Cleaning home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154600" y="3170950"/>
            <a:ext cx="152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flushing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121800" y="3624750"/>
            <a:ext cx="17736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Washing utensils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010200" y="3893025"/>
            <a:ext cx="1666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uses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287675" y="1672854"/>
            <a:ext cx="12192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cooking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76450" y="167625"/>
            <a:ext cx="45339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mic Sans MS"/>
                <a:ea typeface="Comic Sans MS"/>
                <a:cs typeface="Comic Sans MS"/>
                <a:sym typeface="Comic Sans MS"/>
              </a:rPr>
              <a:t>Uses Of Water In Households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5221125" y="1684554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endCxn id="84" idx="3"/>
          </p:cNvCxnSpPr>
          <p:nvPr/>
        </p:nvCxnSpPr>
        <p:spPr>
          <a:xfrm>
            <a:off x="4977275" y="2108625"/>
            <a:ext cx="16128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/>
          <p:nvPr/>
        </p:nvCxnSpPr>
        <p:spPr>
          <a:xfrm rot="10800000" flipH="1">
            <a:off x="4572000" y="2450900"/>
            <a:ext cx="21507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/>
          <p:nvPr/>
        </p:nvCxnSpPr>
        <p:spPr>
          <a:xfrm rot="10800000" flipH="1">
            <a:off x="4467300" y="2737975"/>
            <a:ext cx="2815800" cy="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/>
          <p:nvPr/>
        </p:nvCxnSpPr>
        <p:spPr>
          <a:xfrm rot="10800000" flipH="1">
            <a:off x="4190175" y="3236825"/>
            <a:ext cx="3281100" cy="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stCxn id="89" idx="1"/>
          </p:cNvCxnSpPr>
          <p:nvPr/>
        </p:nvCxnSpPr>
        <p:spPr>
          <a:xfrm>
            <a:off x="5121800" y="37689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7"/>
          <p:cNvCxnSpPr/>
          <p:nvPr/>
        </p:nvCxnSpPr>
        <p:spPr>
          <a:xfrm rot="10800000" flipH="1">
            <a:off x="4012825" y="3502825"/>
            <a:ext cx="3636000" cy="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7"/>
          <p:cNvCxnSpPr/>
          <p:nvPr/>
        </p:nvCxnSpPr>
        <p:spPr>
          <a:xfrm rot="10800000" flipH="1">
            <a:off x="3669175" y="3979525"/>
            <a:ext cx="43452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 txBox="1"/>
          <p:nvPr/>
        </p:nvSpPr>
        <p:spPr>
          <a:xfrm>
            <a:off x="332550" y="1618425"/>
            <a:ext cx="38577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Required: 130 L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Used: </a:t>
            </a:r>
            <a:r>
              <a:rPr lang="en-GB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185 L</a:t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92950" y="2739075"/>
            <a:ext cx="32472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Site -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https://www.thehindu.com</a:t>
            </a:r>
            <a:endParaRPr/>
          </a:p>
        </p:txBody>
      </p:sp>
      <p:cxnSp>
        <p:nvCxnSpPr>
          <p:cNvPr id="103" name="Google Shape;103;p17"/>
          <p:cNvCxnSpPr/>
          <p:nvPr/>
        </p:nvCxnSpPr>
        <p:spPr>
          <a:xfrm rot="10800000" flipH="1">
            <a:off x="6366000" y="2565425"/>
            <a:ext cx="1363200" cy="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4" name="Google Shape;104;p17"/>
          <p:cNvCxnSpPr>
            <a:stCxn id="83" idx="3"/>
          </p:cNvCxnSpPr>
          <p:nvPr/>
        </p:nvCxnSpPr>
        <p:spPr>
          <a:xfrm rot="10800000" flipH="1">
            <a:off x="6274125" y="1462575"/>
            <a:ext cx="723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7"/>
          <p:cNvCxnSpPr>
            <a:stCxn id="91" idx="3"/>
          </p:cNvCxnSpPr>
          <p:nvPr/>
        </p:nvCxnSpPr>
        <p:spPr>
          <a:xfrm rot="10800000" flipH="1">
            <a:off x="6506875" y="1809504"/>
            <a:ext cx="7887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6" name="Google Shape;106;p17"/>
          <p:cNvCxnSpPr/>
          <p:nvPr/>
        </p:nvCxnSpPr>
        <p:spPr>
          <a:xfrm rot="10800000" flipH="1">
            <a:off x="6279250" y="2181225"/>
            <a:ext cx="12021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7" name="Google Shape;107;p17"/>
          <p:cNvCxnSpPr/>
          <p:nvPr/>
        </p:nvCxnSpPr>
        <p:spPr>
          <a:xfrm rot="10800000" flipH="1">
            <a:off x="6700625" y="2999325"/>
            <a:ext cx="1264200" cy="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" name="Google Shape;108;p17"/>
          <p:cNvCxnSpPr/>
          <p:nvPr/>
        </p:nvCxnSpPr>
        <p:spPr>
          <a:xfrm rot="10800000" flipH="1">
            <a:off x="6898950" y="3358850"/>
            <a:ext cx="1462500" cy="4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9" name="Google Shape;109;p17"/>
          <p:cNvCxnSpPr/>
          <p:nvPr/>
        </p:nvCxnSpPr>
        <p:spPr>
          <a:xfrm rot="10800000" flipH="1">
            <a:off x="7134425" y="3681000"/>
            <a:ext cx="1363200" cy="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7"/>
          <p:cNvCxnSpPr/>
          <p:nvPr/>
        </p:nvCxnSpPr>
        <p:spPr>
          <a:xfrm rot="10800000" flipH="1">
            <a:off x="7369900" y="4189050"/>
            <a:ext cx="11280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1" name="Google Shape;111;p17"/>
          <p:cNvSpPr txBox="1"/>
          <p:nvPr/>
        </p:nvSpPr>
        <p:spPr>
          <a:xfrm>
            <a:off x="7084825" y="1252525"/>
            <a:ext cx="788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L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7369900" y="1563425"/>
            <a:ext cx="7239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L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7539550" y="1969875"/>
            <a:ext cx="788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35 L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729200" y="2328313"/>
            <a:ext cx="1053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 L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8051575" y="2801050"/>
            <a:ext cx="4464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 L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361450" y="3121725"/>
            <a:ext cx="570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35 L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8596900" y="3410025"/>
            <a:ext cx="4464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 L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8535100" y="3913050"/>
            <a:ext cx="5700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2O 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 title="Points scored"/>
          <p:cNvPicPr preferRelativeResize="0"/>
          <p:nvPr/>
        </p:nvPicPr>
        <p:blipFill rotWithShape="1">
          <a:blip r:embed="rId3">
            <a:alphaModFix/>
          </a:blip>
          <a:srcRect l="2125" r="2116"/>
          <a:stretch/>
        </p:blipFill>
        <p:spPr>
          <a:xfrm>
            <a:off x="72813" y="490100"/>
            <a:ext cx="3962376" cy="21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 title="Points scored"/>
          <p:cNvPicPr preferRelativeResize="0"/>
          <p:nvPr/>
        </p:nvPicPr>
        <p:blipFill rotWithShape="1">
          <a:blip r:embed="rId4">
            <a:alphaModFix/>
          </a:blip>
          <a:srcRect t="3484"/>
          <a:stretch/>
        </p:blipFill>
        <p:spPr>
          <a:xfrm>
            <a:off x="4480950" y="490100"/>
            <a:ext cx="4224900" cy="21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 title="Points scor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4900" y="2609875"/>
            <a:ext cx="4368849" cy="22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438150" y="0"/>
            <a:ext cx="8267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Water Consumption per household per day(per capita)</a:t>
            </a:r>
            <a:endParaRPr sz="1800"/>
          </a:p>
        </p:txBody>
      </p:sp>
      <p:sp>
        <p:nvSpPr>
          <p:cNvPr id="127" name="Google Shape;127;p18"/>
          <p:cNvSpPr txBox="1"/>
          <p:nvPr/>
        </p:nvSpPr>
        <p:spPr>
          <a:xfrm>
            <a:off x="199125" y="4815825"/>
            <a:ext cx="87123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source-: </a:t>
            </a:r>
            <a:r>
              <a:rPr lang="en-GB" sz="1100" u="sng">
                <a:solidFill>
                  <a:schemeClr val="hlink"/>
                </a:solidFill>
                <a:hlinkClick r:id="rId6"/>
              </a:rPr>
              <a:t>http://indiaenvironmentportal.org.in/files/Water%20consumption%20patterns.pdf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25" y="147350"/>
            <a:ext cx="3722325" cy="24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800" y="147350"/>
            <a:ext cx="3995925" cy="24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225" y="2672675"/>
            <a:ext cx="3995925" cy="24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243375" y="2997375"/>
            <a:ext cx="21069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Information source-: </a:t>
            </a:r>
            <a:r>
              <a:rPr lang="en-GB" sz="1100" u="sng">
                <a:solidFill>
                  <a:schemeClr val="accent5"/>
                </a:solidFill>
                <a:hlinkClick r:id="rId6"/>
              </a:rPr>
              <a:t>http://indiaenvironmentportal.org.in/files/Water%20consumption%20patterns.pdf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0"/>
          <p:cNvGraphicFramePr/>
          <p:nvPr/>
        </p:nvGraphicFramePr>
        <p:xfrm>
          <a:off x="952500" y="9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{A02B44CA-FECF-4FE2-B498-55D233BCED81}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Age group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Male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(in 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Female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(in L)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0-5 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108 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108 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5-12 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120 L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122 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12-18 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131 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136 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18-45 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120 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125 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 above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 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104 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1" name="Google Shape;141;p20"/>
          <p:cNvSpPr txBox="1"/>
          <p:nvPr/>
        </p:nvSpPr>
        <p:spPr>
          <a:xfrm>
            <a:off x="1073775" y="99150"/>
            <a:ext cx="65316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Water Consumption by a particular age group:</a:t>
            </a:r>
            <a:endParaRPr sz="2400"/>
          </a:p>
        </p:txBody>
      </p:sp>
      <p:sp>
        <p:nvSpPr>
          <p:cNvPr id="142" name="Google Shape;142;p20"/>
          <p:cNvSpPr txBox="1"/>
          <p:nvPr/>
        </p:nvSpPr>
        <p:spPr>
          <a:xfrm>
            <a:off x="922425" y="4501825"/>
            <a:ext cx="72690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1526150" y="180225"/>
            <a:ext cx="5712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Sensor</a:t>
            </a:r>
            <a:endParaRPr sz="36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225" y="1751450"/>
            <a:ext cx="2867050" cy="24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5845450" y="1251800"/>
            <a:ext cx="3247200" cy="1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project water flow sensor measures how much water flow through the source (tap).</a:t>
            </a:r>
            <a:endParaRPr/>
          </a:p>
        </p:txBody>
      </p:sp>
      <p:pic>
        <p:nvPicPr>
          <p:cNvPr id="150" name="Google Shape;150;p2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75" y="1081425"/>
            <a:ext cx="5037250" cy="36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426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Comic Sans MS</vt:lpstr>
      <vt:lpstr>Georgia</vt:lpstr>
      <vt:lpstr>Simple Light</vt:lpstr>
      <vt:lpstr>Water management</vt:lpstr>
      <vt:lpstr>            Introduction:</vt:lpstr>
      <vt:lpstr>Water stress in different parts of world</vt:lpstr>
      <vt:lpstr>             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management</dc:title>
  <dc:creator>Shruti</dc:creator>
  <cp:lastModifiedBy>SHRUTI GOYAL</cp:lastModifiedBy>
  <cp:revision>2</cp:revision>
  <dcterms:modified xsi:type="dcterms:W3CDTF">2019-10-20T08:26:42Z</dcterms:modified>
</cp:coreProperties>
</file>